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3"/>
  </p:notesMasterIdLst>
  <p:sldIdLst>
    <p:sldId id="256" r:id="rId2"/>
    <p:sldId id="258" r:id="rId3"/>
    <p:sldId id="259" r:id="rId4"/>
    <p:sldId id="260" r:id="rId5"/>
    <p:sldId id="264" r:id="rId6"/>
    <p:sldId id="265" r:id="rId7"/>
    <p:sldId id="266" r:id="rId8"/>
    <p:sldId id="267" r:id="rId9"/>
    <p:sldId id="261" r:id="rId10"/>
    <p:sldId id="262" r:id="rId11"/>
    <p:sldId id="263" r:id="rId12"/>
  </p:sldIdLst>
  <p:sldSz cx="9144000" cy="5143500" type="screen16x9"/>
  <p:notesSz cx="6858000" cy="9144000"/>
  <p:embeddedFontLst>
    <p:embeddedFont>
      <p:font typeface="Aldhabi" panose="01000000000000000000" pitchFamily="2" charset="-78"/>
      <p:regular r:id="rId14"/>
    </p:embeddedFont>
    <p:embeddedFont>
      <p:font typeface="Great Vibes" panose="020B0604020202020204" charset="0"/>
      <p:regular r:id="rId15"/>
    </p:embeddedFont>
    <p:embeddedFont>
      <p:font typeface="Open Sans" panose="020B0606030504020204" pitchFamily="3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B9B52E-2573-445C-A0A8-8616CFC3A2D8}">
  <a:tblStyle styleId="{DCB9B52E-2573-445C-A0A8-8616CFC3A2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8C12CA0-5664-41CB-8280-A82E64AE811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35" autoAdjust="0"/>
    <p:restoredTop sz="94374" autoAdjust="0"/>
  </p:normalViewPr>
  <p:slideViewPr>
    <p:cSldViewPr snapToGrid="0">
      <p:cViewPr varScale="1">
        <p:scale>
          <a:sx n="109" d="100"/>
          <a:sy n="109" d="100"/>
        </p:scale>
        <p:origin x="701"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a8e34661fa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a8e34661fa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ed653c9885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ed653c9885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ed653c988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ed653c988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ed653c9885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ed653c9885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a8c60ed00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a8c60ed00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a8c60ed008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a8c60ed00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00371" y="1724100"/>
            <a:ext cx="4228500" cy="12858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None/>
              <a:defRPr sz="5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200225" y="3009900"/>
            <a:ext cx="42285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latin typeface="Open Sans"/>
                <a:ea typeface="Open Sans"/>
                <a:cs typeface="Open Sans"/>
                <a:sym typeface="Open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0" y="0"/>
            <a:ext cx="2826600" cy="51435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55"/>
        <p:cNvGrpSpPr/>
        <p:nvPr/>
      </p:nvGrpSpPr>
      <p:grpSpPr>
        <a:xfrm>
          <a:off x="0" y="0"/>
          <a:ext cx="0" cy="0"/>
          <a:chOff x="0" y="0"/>
          <a:chExt cx="0" cy="0"/>
        </a:xfrm>
      </p:grpSpPr>
      <p:cxnSp>
        <p:nvCxnSpPr>
          <p:cNvPr id="156" name="Google Shape;156;p32"/>
          <p:cNvCxnSpPr/>
          <p:nvPr/>
        </p:nvCxnSpPr>
        <p:spPr>
          <a:xfrm>
            <a:off x="718650" y="1377400"/>
            <a:ext cx="0" cy="37662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5492475" y="2316138"/>
            <a:ext cx="2936400" cy="12195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5492475" y="1162213"/>
            <a:ext cx="2936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b="1">
                <a:latin typeface="Great Vibes"/>
                <a:ea typeface="Great Vibes"/>
                <a:cs typeface="Great Vibes"/>
                <a:sym typeface="Great Vibes"/>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5492500" y="3478788"/>
            <a:ext cx="2936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a:spLocks noGrp="1"/>
          </p:cNvSpPr>
          <p:nvPr>
            <p:ph type="pic" idx="3"/>
          </p:nvPr>
        </p:nvSpPr>
        <p:spPr>
          <a:xfrm>
            <a:off x="0" y="0"/>
            <a:ext cx="4024200" cy="51435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subTitle" idx="1"/>
          </p:nvPr>
        </p:nvSpPr>
        <p:spPr>
          <a:xfrm>
            <a:off x="1142450" y="1645225"/>
            <a:ext cx="3039000" cy="30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subTitle" idx="2"/>
          </p:nvPr>
        </p:nvSpPr>
        <p:spPr>
          <a:xfrm>
            <a:off x="4962554" y="1645225"/>
            <a:ext cx="3039000" cy="30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 name="Google Shape;2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720000" y="445025"/>
            <a:ext cx="3201600" cy="1032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7"/>
          <p:cNvSpPr txBox="1">
            <a:spLocks noGrp="1"/>
          </p:cNvSpPr>
          <p:nvPr>
            <p:ph type="body" idx="1"/>
          </p:nvPr>
        </p:nvSpPr>
        <p:spPr>
          <a:xfrm>
            <a:off x="720000" y="1899050"/>
            <a:ext cx="3999900" cy="2175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9" name="Google Shape;29;p7"/>
          <p:cNvSpPr>
            <a:spLocks noGrp="1"/>
          </p:cNvSpPr>
          <p:nvPr>
            <p:ph type="pic" idx="2"/>
          </p:nvPr>
        </p:nvSpPr>
        <p:spPr>
          <a:xfrm>
            <a:off x="5681800" y="0"/>
            <a:ext cx="3462300" cy="51435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715100" y="1344750"/>
            <a:ext cx="2894400" cy="1134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5" name="Google Shape;35;p9"/>
          <p:cNvSpPr txBox="1">
            <a:spLocks noGrp="1"/>
          </p:cNvSpPr>
          <p:nvPr>
            <p:ph type="subTitle" idx="1"/>
          </p:nvPr>
        </p:nvSpPr>
        <p:spPr>
          <a:xfrm>
            <a:off x="715150" y="2798550"/>
            <a:ext cx="2894400" cy="113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6" name="Google Shape;36;p9"/>
          <p:cNvSpPr>
            <a:spLocks noGrp="1"/>
          </p:cNvSpPr>
          <p:nvPr>
            <p:ph type="pic" idx="2"/>
          </p:nvPr>
        </p:nvSpPr>
        <p:spPr>
          <a:xfrm>
            <a:off x="7101300" y="0"/>
            <a:ext cx="2042700" cy="5143500"/>
          </a:xfrm>
          <a:prstGeom prst="rect">
            <a:avLst/>
          </a:prstGeom>
          <a:noFill/>
          <a:ln>
            <a:noFill/>
          </a:ln>
        </p:spPr>
      </p:sp>
      <p:sp>
        <p:nvSpPr>
          <p:cNvPr id="37" name="Google Shape;37;p9"/>
          <p:cNvSpPr>
            <a:spLocks noGrp="1"/>
          </p:cNvSpPr>
          <p:nvPr>
            <p:ph type="pic" idx="3"/>
          </p:nvPr>
        </p:nvSpPr>
        <p:spPr>
          <a:xfrm>
            <a:off x="5058600" y="0"/>
            <a:ext cx="2042700" cy="51435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6"/>
        <p:cNvGrpSpPr/>
        <p:nvPr/>
      </p:nvGrpSpPr>
      <p:grpSpPr>
        <a:xfrm>
          <a:off x="0" y="0"/>
          <a:ext cx="0" cy="0"/>
          <a:chOff x="0" y="0"/>
          <a:chExt cx="0" cy="0"/>
        </a:xfrm>
      </p:grpSpPr>
      <p:sp>
        <p:nvSpPr>
          <p:cNvPr id="47" name="Google Shape;47;p13"/>
          <p:cNvSpPr txBox="1">
            <a:spLocks noGrp="1"/>
          </p:cNvSpPr>
          <p:nvPr>
            <p:ph type="title" hasCustomPrompt="1"/>
          </p:nvPr>
        </p:nvSpPr>
        <p:spPr>
          <a:xfrm>
            <a:off x="714013" y="1316963"/>
            <a:ext cx="644400" cy="59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Great Vibes"/>
                <a:ea typeface="Great Vibes"/>
                <a:cs typeface="Great Vibes"/>
                <a:sym typeface="Great Vibe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 name="Google Shape;48;p13"/>
          <p:cNvSpPr txBox="1">
            <a:spLocks noGrp="1"/>
          </p:cNvSpPr>
          <p:nvPr>
            <p:ph type="subTitle" idx="1"/>
          </p:nvPr>
        </p:nvSpPr>
        <p:spPr>
          <a:xfrm>
            <a:off x="1366323" y="1862196"/>
            <a:ext cx="28071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9" name="Google Shape;49;p13"/>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 name="Google Shape;50;p13"/>
          <p:cNvSpPr txBox="1">
            <a:spLocks noGrp="1"/>
          </p:cNvSpPr>
          <p:nvPr>
            <p:ph type="subTitle" idx="3"/>
          </p:nvPr>
        </p:nvSpPr>
        <p:spPr>
          <a:xfrm>
            <a:off x="1366323" y="1377400"/>
            <a:ext cx="28071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None/>
              <a:defRPr sz="1900">
                <a:solidFill>
                  <a:schemeClr val="dk1"/>
                </a:solidFill>
              </a:defRPr>
            </a:lvl1pPr>
            <a:lvl2pPr lvl="1" rtl="0">
              <a:lnSpc>
                <a:spcPct val="100000"/>
              </a:lnSpc>
              <a:spcBef>
                <a:spcPts val="0"/>
              </a:spcBef>
              <a:spcAft>
                <a:spcPts val="0"/>
              </a:spcAft>
              <a:buClr>
                <a:schemeClr val="dk1"/>
              </a:buClr>
              <a:buSzPts val="2000"/>
              <a:buNone/>
              <a:defRPr sz="2000" b="1">
                <a:solidFill>
                  <a:schemeClr val="dk1"/>
                </a:solidFill>
              </a:defRPr>
            </a:lvl2pPr>
            <a:lvl3pPr lvl="2" rtl="0">
              <a:lnSpc>
                <a:spcPct val="100000"/>
              </a:lnSpc>
              <a:spcBef>
                <a:spcPts val="0"/>
              </a:spcBef>
              <a:spcAft>
                <a:spcPts val="0"/>
              </a:spcAft>
              <a:buClr>
                <a:schemeClr val="dk1"/>
              </a:buClr>
              <a:buSzPts val="2000"/>
              <a:buNone/>
              <a:defRPr sz="2000" b="1">
                <a:solidFill>
                  <a:schemeClr val="dk1"/>
                </a:solidFill>
              </a:defRPr>
            </a:lvl3pPr>
            <a:lvl4pPr lvl="3" rtl="0">
              <a:lnSpc>
                <a:spcPct val="100000"/>
              </a:lnSpc>
              <a:spcBef>
                <a:spcPts val="0"/>
              </a:spcBef>
              <a:spcAft>
                <a:spcPts val="0"/>
              </a:spcAft>
              <a:buClr>
                <a:schemeClr val="dk1"/>
              </a:buClr>
              <a:buSzPts val="2000"/>
              <a:buNone/>
              <a:defRPr sz="2000" b="1">
                <a:solidFill>
                  <a:schemeClr val="dk1"/>
                </a:solidFill>
              </a:defRPr>
            </a:lvl4pPr>
            <a:lvl5pPr lvl="4" rtl="0">
              <a:lnSpc>
                <a:spcPct val="100000"/>
              </a:lnSpc>
              <a:spcBef>
                <a:spcPts val="0"/>
              </a:spcBef>
              <a:spcAft>
                <a:spcPts val="0"/>
              </a:spcAft>
              <a:buClr>
                <a:schemeClr val="dk1"/>
              </a:buClr>
              <a:buSzPts val="2000"/>
              <a:buNone/>
              <a:defRPr sz="2000" b="1">
                <a:solidFill>
                  <a:schemeClr val="dk1"/>
                </a:solidFill>
              </a:defRPr>
            </a:lvl5pPr>
            <a:lvl6pPr lvl="5" rtl="0">
              <a:lnSpc>
                <a:spcPct val="100000"/>
              </a:lnSpc>
              <a:spcBef>
                <a:spcPts val="0"/>
              </a:spcBef>
              <a:spcAft>
                <a:spcPts val="0"/>
              </a:spcAft>
              <a:buClr>
                <a:schemeClr val="dk1"/>
              </a:buClr>
              <a:buSzPts val="2000"/>
              <a:buNone/>
              <a:defRPr sz="2000" b="1">
                <a:solidFill>
                  <a:schemeClr val="dk1"/>
                </a:solidFill>
              </a:defRPr>
            </a:lvl6pPr>
            <a:lvl7pPr lvl="6" rtl="0">
              <a:lnSpc>
                <a:spcPct val="100000"/>
              </a:lnSpc>
              <a:spcBef>
                <a:spcPts val="0"/>
              </a:spcBef>
              <a:spcAft>
                <a:spcPts val="0"/>
              </a:spcAft>
              <a:buClr>
                <a:schemeClr val="dk1"/>
              </a:buClr>
              <a:buSzPts val="2000"/>
              <a:buNone/>
              <a:defRPr sz="2000" b="1">
                <a:solidFill>
                  <a:schemeClr val="dk1"/>
                </a:solidFill>
              </a:defRPr>
            </a:lvl7pPr>
            <a:lvl8pPr lvl="7" rtl="0">
              <a:lnSpc>
                <a:spcPct val="100000"/>
              </a:lnSpc>
              <a:spcBef>
                <a:spcPts val="0"/>
              </a:spcBef>
              <a:spcAft>
                <a:spcPts val="0"/>
              </a:spcAft>
              <a:buClr>
                <a:schemeClr val="dk1"/>
              </a:buClr>
              <a:buSzPts val="2000"/>
              <a:buNone/>
              <a:defRPr sz="2000" b="1">
                <a:solidFill>
                  <a:schemeClr val="dk1"/>
                </a:solidFill>
              </a:defRPr>
            </a:lvl8pPr>
            <a:lvl9pPr lvl="8" rtl="0">
              <a:lnSpc>
                <a:spcPct val="100000"/>
              </a:lnSpc>
              <a:spcBef>
                <a:spcPts val="0"/>
              </a:spcBef>
              <a:spcAft>
                <a:spcPts val="0"/>
              </a:spcAft>
              <a:buClr>
                <a:schemeClr val="dk1"/>
              </a:buClr>
              <a:buSzPts val="2000"/>
              <a:buNone/>
              <a:defRPr sz="2000" b="1">
                <a:solidFill>
                  <a:schemeClr val="dk1"/>
                </a:solidFill>
              </a:defRPr>
            </a:lvl9pPr>
          </a:lstStyle>
          <a:p>
            <a:endParaRPr/>
          </a:p>
        </p:txBody>
      </p:sp>
      <p:sp>
        <p:nvSpPr>
          <p:cNvPr id="51" name="Google Shape;51;p13"/>
          <p:cNvSpPr txBox="1">
            <a:spLocks noGrp="1"/>
          </p:cNvSpPr>
          <p:nvPr>
            <p:ph type="title" idx="4" hasCustomPrompt="1"/>
          </p:nvPr>
        </p:nvSpPr>
        <p:spPr>
          <a:xfrm>
            <a:off x="711838" y="3493013"/>
            <a:ext cx="644400" cy="59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Great Vibes"/>
                <a:ea typeface="Great Vibes"/>
                <a:cs typeface="Great Vibes"/>
                <a:sym typeface="Great Vibe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a:spLocks noGrp="1"/>
          </p:cNvSpPr>
          <p:nvPr>
            <p:ph type="subTitle" idx="5"/>
          </p:nvPr>
        </p:nvSpPr>
        <p:spPr>
          <a:xfrm>
            <a:off x="1356248" y="4038238"/>
            <a:ext cx="28071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3" name="Google Shape;53;p13"/>
          <p:cNvSpPr txBox="1">
            <a:spLocks noGrp="1"/>
          </p:cNvSpPr>
          <p:nvPr>
            <p:ph type="subTitle" idx="6"/>
          </p:nvPr>
        </p:nvSpPr>
        <p:spPr>
          <a:xfrm>
            <a:off x="1356248" y="3553449"/>
            <a:ext cx="28071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None/>
              <a:defRPr sz="1900">
                <a:solidFill>
                  <a:schemeClr val="dk1"/>
                </a:solidFill>
              </a:defRPr>
            </a:lvl1pPr>
            <a:lvl2pPr lvl="1" rtl="0">
              <a:lnSpc>
                <a:spcPct val="100000"/>
              </a:lnSpc>
              <a:spcBef>
                <a:spcPts val="0"/>
              </a:spcBef>
              <a:spcAft>
                <a:spcPts val="0"/>
              </a:spcAft>
              <a:buClr>
                <a:schemeClr val="dk1"/>
              </a:buClr>
              <a:buSzPts val="2000"/>
              <a:buNone/>
              <a:defRPr sz="2000" b="1">
                <a:solidFill>
                  <a:schemeClr val="dk1"/>
                </a:solidFill>
              </a:defRPr>
            </a:lvl2pPr>
            <a:lvl3pPr lvl="2" rtl="0">
              <a:lnSpc>
                <a:spcPct val="100000"/>
              </a:lnSpc>
              <a:spcBef>
                <a:spcPts val="0"/>
              </a:spcBef>
              <a:spcAft>
                <a:spcPts val="0"/>
              </a:spcAft>
              <a:buClr>
                <a:schemeClr val="dk1"/>
              </a:buClr>
              <a:buSzPts val="2000"/>
              <a:buNone/>
              <a:defRPr sz="2000" b="1">
                <a:solidFill>
                  <a:schemeClr val="dk1"/>
                </a:solidFill>
              </a:defRPr>
            </a:lvl3pPr>
            <a:lvl4pPr lvl="3" rtl="0">
              <a:lnSpc>
                <a:spcPct val="100000"/>
              </a:lnSpc>
              <a:spcBef>
                <a:spcPts val="0"/>
              </a:spcBef>
              <a:spcAft>
                <a:spcPts val="0"/>
              </a:spcAft>
              <a:buClr>
                <a:schemeClr val="dk1"/>
              </a:buClr>
              <a:buSzPts val="2000"/>
              <a:buNone/>
              <a:defRPr sz="2000" b="1">
                <a:solidFill>
                  <a:schemeClr val="dk1"/>
                </a:solidFill>
              </a:defRPr>
            </a:lvl4pPr>
            <a:lvl5pPr lvl="4" rtl="0">
              <a:lnSpc>
                <a:spcPct val="100000"/>
              </a:lnSpc>
              <a:spcBef>
                <a:spcPts val="0"/>
              </a:spcBef>
              <a:spcAft>
                <a:spcPts val="0"/>
              </a:spcAft>
              <a:buClr>
                <a:schemeClr val="dk1"/>
              </a:buClr>
              <a:buSzPts val="2000"/>
              <a:buNone/>
              <a:defRPr sz="2000" b="1">
                <a:solidFill>
                  <a:schemeClr val="dk1"/>
                </a:solidFill>
              </a:defRPr>
            </a:lvl5pPr>
            <a:lvl6pPr lvl="5" rtl="0">
              <a:lnSpc>
                <a:spcPct val="100000"/>
              </a:lnSpc>
              <a:spcBef>
                <a:spcPts val="0"/>
              </a:spcBef>
              <a:spcAft>
                <a:spcPts val="0"/>
              </a:spcAft>
              <a:buClr>
                <a:schemeClr val="dk1"/>
              </a:buClr>
              <a:buSzPts val="2000"/>
              <a:buNone/>
              <a:defRPr sz="2000" b="1">
                <a:solidFill>
                  <a:schemeClr val="dk1"/>
                </a:solidFill>
              </a:defRPr>
            </a:lvl6pPr>
            <a:lvl7pPr lvl="6" rtl="0">
              <a:lnSpc>
                <a:spcPct val="100000"/>
              </a:lnSpc>
              <a:spcBef>
                <a:spcPts val="0"/>
              </a:spcBef>
              <a:spcAft>
                <a:spcPts val="0"/>
              </a:spcAft>
              <a:buClr>
                <a:schemeClr val="dk1"/>
              </a:buClr>
              <a:buSzPts val="2000"/>
              <a:buNone/>
              <a:defRPr sz="2000" b="1">
                <a:solidFill>
                  <a:schemeClr val="dk1"/>
                </a:solidFill>
              </a:defRPr>
            </a:lvl7pPr>
            <a:lvl8pPr lvl="7" rtl="0">
              <a:lnSpc>
                <a:spcPct val="100000"/>
              </a:lnSpc>
              <a:spcBef>
                <a:spcPts val="0"/>
              </a:spcBef>
              <a:spcAft>
                <a:spcPts val="0"/>
              </a:spcAft>
              <a:buClr>
                <a:schemeClr val="dk1"/>
              </a:buClr>
              <a:buSzPts val="2000"/>
              <a:buNone/>
              <a:defRPr sz="2000" b="1">
                <a:solidFill>
                  <a:schemeClr val="dk1"/>
                </a:solidFill>
              </a:defRPr>
            </a:lvl8pPr>
            <a:lvl9pPr lvl="8" rtl="0">
              <a:lnSpc>
                <a:spcPct val="100000"/>
              </a:lnSpc>
              <a:spcBef>
                <a:spcPts val="0"/>
              </a:spcBef>
              <a:spcAft>
                <a:spcPts val="0"/>
              </a:spcAft>
              <a:buClr>
                <a:schemeClr val="dk1"/>
              </a:buClr>
              <a:buSzPts val="2000"/>
              <a:buNone/>
              <a:defRPr sz="2000" b="1">
                <a:solidFill>
                  <a:schemeClr val="dk1"/>
                </a:solidFill>
              </a:defRPr>
            </a:lvl9pPr>
          </a:lstStyle>
          <a:p>
            <a:endParaRPr/>
          </a:p>
        </p:txBody>
      </p:sp>
      <p:sp>
        <p:nvSpPr>
          <p:cNvPr id="54" name="Google Shape;54;p13"/>
          <p:cNvSpPr txBox="1">
            <a:spLocks noGrp="1"/>
          </p:cNvSpPr>
          <p:nvPr>
            <p:ph type="title" idx="7" hasCustomPrompt="1"/>
          </p:nvPr>
        </p:nvSpPr>
        <p:spPr>
          <a:xfrm>
            <a:off x="4970864" y="1316975"/>
            <a:ext cx="644400" cy="59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Great Vibes"/>
                <a:ea typeface="Great Vibes"/>
                <a:cs typeface="Great Vibes"/>
                <a:sym typeface="Great Vibe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8"/>
          </p:nvPr>
        </p:nvSpPr>
        <p:spPr>
          <a:xfrm>
            <a:off x="5618209" y="1862208"/>
            <a:ext cx="28110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3"/>
          <p:cNvSpPr txBox="1">
            <a:spLocks noGrp="1"/>
          </p:cNvSpPr>
          <p:nvPr>
            <p:ph type="subTitle" idx="9"/>
          </p:nvPr>
        </p:nvSpPr>
        <p:spPr>
          <a:xfrm>
            <a:off x="5618209" y="1377400"/>
            <a:ext cx="28110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None/>
              <a:defRPr sz="1900">
                <a:solidFill>
                  <a:schemeClr val="dk1"/>
                </a:solidFill>
              </a:defRPr>
            </a:lvl1pPr>
            <a:lvl2pPr lvl="1" rtl="0">
              <a:lnSpc>
                <a:spcPct val="100000"/>
              </a:lnSpc>
              <a:spcBef>
                <a:spcPts val="0"/>
              </a:spcBef>
              <a:spcAft>
                <a:spcPts val="0"/>
              </a:spcAft>
              <a:buClr>
                <a:schemeClr val="dk1"/>
              </a:buClr>
              <a:buSzPts val="2000"/>
              <a:buNone/>
              <a:defRPr sz="2000" b="1">
                <a:solidFill>
                  <a:schemeClr val="dk1"/>
                </a:solidFill>
              </a:defRPr>
            </a:lvl2pPr>
            <a:lvl3pPr lvl="2" rtl="0">
              <a:lnSpc>
                <a:spcPct val="100000"/>
              </a:lnSpc>
              <a:spcBef>
                <a:spcPts val="0"/>
              </a:spcBef>
              <a:spcAft>
                <a:spcPts val="0"/>
              </a:spcAft>
              <a:buClr>
                <a:schemeClr val="dk1"/>
              </a:buClr>
              <a:buSzPts val="2000"/>
              <a:buNone/>
              <a:defRPr sz="2000" b="1">
                <a:solidFill>
                  <a:schemeClr val="dk1"/>
                </a:solidFill>
              </a:defRPr>
            </a:lvl3pPr>
            <a:lvl4pPr lvl="3" rtl="0">
              <a:lnSpc>
                <a:spcPct val="100000"/>
              </a:lnSpc>
              <a:spcBef>
                <a:spcPts val="0"/>
              </a:spcBef>
              <a:spcAft>
                <a:spcPts val="0"/>
              </a:spcAft>
              <a:buClr>
                <a:schemeClr val="dk1"/>
              </a:buClr>
              <a:buSzPts val="2000"/>
              <a:buNone/>
              <a:defRPr sz="2000" b="1">
                <a:solidFill>
                  <a:schemeClr val="dk1"/>
                </a:solidFill>
              </a:defRPr>
            </a:lvl4pPr>
            <a:lvl5pPr lvl="4" rtl="0">
              <a:lnSpc>
                <a:spcPct val="100000"/>
              </a:lnSpc>
              <a:spcBef>
                <a:spcPts val="0"/>
              </a:spcBef>
              <a:spcAft>
                <a:spcPts val="0"/>
              </a:spcAft>
              <a:buClr>
                <a:schemeClr val="dk1"/>
              </a:buClr>
              <a:buSzPts val="2000"/>
              <a:buNone/>
              <a:defRPr sz="2000" b="1">
                <a:solidFill>
                  <a:schemeClr val="dk1"/>
                </a:solidFill>
              </a:defRPr>
            </a:lvl5pPr>
            <a:lvl6pPr lvl="5" rtl="0">
              <a:lnSpc>
                <a:spcPct val="100000"/>
              </a:lnSpc>
              <a:spcBef>
                <a:spcPts val="0"/>
              </a:spcBef>
              <a:spcAft>
                <a:spcPts val="0"/>
              </a:spcAft>
              <a:buClr>
                <a:schemeClr val="dk1"/>
              </a:buClr>
              <a:buSzPts val="2000"/>
              <a:buNone/>
              <a:defRPr sz="2000" b="1">
                <a:solidFill>
                  <a:schemeClr val="dk1"/>
                </a:solidFill>
              </a:defRPr>
            </a:lvl6pPr>
            <a:lvl7pPr lvl="6" rtl="0">
              <a:lnSpc>
                <a:spcPct val="100000"/>
              </a:lnSpc>
              <a:spcBef>
                <a:spcPts val="0"/>
              </a:spcBef>
              <a:spcAft>
                <a:spcPts val="0"/>
              </a:spcAft>
              <a:buClr>
                <a:schemeClr val="dk1"/>
              </a:buClr>
              <a:buSzPts val="2000"/>
              <a:buNone/>
              <a:defRPr sz="2000" b="1">
                <a:solidFill>
                  <a:schemeClr val="dk1"/>
                </a:solidFill>
              </a:defRPr>
            </a:lvl7pPr>
            <a:lvl8pPr lvl="7" rtl="0">
              <a:lnSpc>
                <a:spcPct val="100000"/>
              </a:lnSpc>
              <a:spcBef>
                <a:spcPts val="0"/>
              </a:spcBef>
              <a:spcAft>
                <a:spcPts val="0"/>
              </a:spcAft>
              <a:buClr>
                <a:schemeClr val="dk1"/>
              </a:buClr>
              <a:buSzPts val="2000"/>
              <a:buNone/>
              <a:defRPr sz="2000" b="1">
                <a:solidFill>
                  <a:schemeClr val="dk1"/>
                </a:solidFill>
              </a:defRPr>
            </a:lvl8pPr>
            <a:lvl9pPr lvl="8" rtl="0">
              <a:lnSpc>
                <a:spcPct val="100000"/>
              </a:lnSpc>
              <a:spcBef>
                <a:spcPts val="0"/>
              </a:spcBef>
              <a:spcAft>
                <a:spcPts val="0"/>
              </a:spcAft>
              <a:buClr>
                <a:schemeClr val="dk1"/>
              </a:buClr>
              <a:buSzPts val="2000"/>
              <a:buNone/>
              <a:defRPr sz="2000" b="1">
                <a:solidFill>
                  <a:schemeClr val="dk1"/>
                </a:solidFill>
              </a:defRPr>
            </a:lvl9pPr>
          </a:lstStyle>
          <a:p>
            <a:endParaRPr/>
          </a:p>
        </p:txBody>
      </p:sp>
      <p:sp>
        <p:nvSpPr>
          <p:cNvPr id="57" name="Google Shape;57;p13"/>
          <p:cNvSpPr txBox="1">
            <a:spLocks noGrp="1"/>
          </p:cNvSpPr>
          <p:nvPr>
            <p:ph type="title" idx="13" hasCustomPrompt="1"/>
          </p:nvPr>
        </p:nvSpPr>
        <p:spPr>
          <a:xfrm>
            <a:off x="4968689" y="3493025"/>
            <a:ext cx="644400" cy="59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b="1">
                <a:latin typeface="Great Vibes"/>
                <a:ea typeface="Great Vibes"/>
                <a:cs typeface="Great Vibes"/>
                <a:sym typeface="Great Vibe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14"/>
          </p:nvPr>
        </p:nvSpPr>
        <p:spPr>
          <a:xfrm>
            <a:off x="5616034" y="4038250"/>
            <a:ext cx="28110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9" name="Google Shape;59;p13"/>
          <p:cNvSpPr txBox="1">
            <a:spLocks noGrp="1"/>
          </p:cNvSpPr>
          <p:nvPr>
            <p:ph type="subTitle" idx="15"/>
          </p:nvPr>
        </p:nvSpPr>
        <p:spPr>
          <a:xfrm>
            <a:off x="5616034" y="3553450"/>
            <a:ext cx="28110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None/>
              <a:defRPr sz="1900">
                <a:solidFill>
                  <a:schemeClr val="dk1"/>
                </a:solidFill>
              </a:defRPr>
            </a:lvl1pPr>
            <a:lvl2pPr lvl="1" rtl="0">
              <a:lnSpc>
                <a:spcPct val="100000"/>
              </a:lnSpc>
              <a:spcBef>
                <a:spcPts val="0"/>
              </a:spcBef>
              <a:spcAft>
                <a:spcPts val="0"/>
              </a:spcAft>
              <a:buClr>
                <a:schemeClr val="dk1"/>
              </a:buClr>
              <a:buSzPts val="2000"/>
              <a:buNone/>
              <a:defRPr sz="2000" b="1">
                <a:solidFill>
                  <a:schemeClr val="dk1"/>
                </a:solidFill>
              </a:defRPr>
            </a:lvl2pPr>
            <a:lvl3pPr lvl="2" rtl="0">
              <a:lnSpc>
                <a:spcPct val="100000"/>
              </a:lnSpc>
              <a:spcBef>
                <a:spcPts val="0"/>
              </a:spcBef>
              <a:spcAft>
                <a:spcPts val="0"/>
              </a:spcAft>
              <a:buClr>
                <a:schemeClr val="dk1"/>
              </a:buClr>
              <a:buSzPts val="2000"/>
              <a:buNone/>
              <a:defRPr sz="2000" b="1">
                <a:solidFill>
                  <a:schemeClr val="dk1"/>
                </a:solidFill>
              </a:defRPr>
            </a:lvl3pPr>
            <a:lvl4pPr lvl="3" rtl="0">
              <a:lnSpc>
                <a:spcPct val="100000"/>
              </a:lnSpc>
              <a:spcBef>
                <a:spcPts val="0"/>
              </a:spcBef>
              <a:spcAft>
                <a:spcPts val="0"/>
              </a:spcAft>
              <a:buClr>
                <a:schemeClr val="dk1"/>
              </a:buClr>
              <a:buSzPts val="2000"/>
              <a:buNone/>
              <a:defRPr sz="2000" b="1">
                <a:solidFill>
                  <a:schemeClr val="dk1"/>
                </a:solidFill>
              </a:defRPr>
            </a:lvl4pPr>
            <a:lvl5pPr lvl="4" rtl="0">
              <a:lnSpc>
                <a:spcPct val="100000"/>
              </a:lnSpc>
              <a:spcBef>
                <a:spcPts val="0"/>
              </a:spcBef>
              <a:spcAft>
                <a:spcPts val="0"/>
              </a:spcAft>
              <a:buClr>
                <a:schemeClr val="dk1"/>
              </a:buClr>
              <a:buSzPts val="2000"/>
              <a:buNone/>
              <a:defRPr sz="2000" b="1">
                <a:solidFill>
                  <a:schemeClr val="dk1"/>
                </a:solidFill>
              </a:defRPr>
            </a:lvl5pPr>
            <a:lvl6pPr lvl="5" rtl="0">
              <a:lnSpc>
                <a:spcPct val="100000"/>
              </a:lnSpc>
              <a:spcBef>
                <a:spcPts val="0"/>
              </a:spcBef>
              <a:spcAft>
                <a:spcPts val="0"/>
              </a:spcAft>
              <a:buClr>
                <a:schemeClr val="dk1"/>
              </a:buClr>
              <a:buSzPts val="2000"/>
              <a:buNone/>
              <a:defRPr sz="2000" b="1">
                <a:solidFill>
                  <a:schemeClr val="dk1"/>
                </a:solidFill>
              </a:defRPr>
            </a:lvl6pPr>
            <a:lvl7pPr lvl="6" rtl="0">
              <a:lnSpc>
                <a:spcPct val="100000"/>
              </a:lnSpc>
              <a:spcBef>
                <a:spcPts val="0"/>
              </a:spcBef>
              <a:spcAft>
                <a:spcPts val="0"/>
              </a:spcAft>
              <a:buClr>
                <a:schemeClr val="dk1"/>
              </a:buClr>
              <a:buSzPts val="2000"/>
              <a:buNone/>
              <a:defRPr sz="2000" b="1">
                <a:solidFill>
                  <a:schemeClr val="dk1"/>
                </a:solidFill>
              </a:defRPr>
            </a:lvl7pPr>
            <a:lvl8pPr lvl="7" rtl="0">
              <a:lnSpc>
                <a:spcPct val="100000"/>
              </a:lnSpc>
              <a:spcBef>
                <a:spcPts val="0"/>
              </a:spcBef>
              <a:spcAft>
                <a:spcPts val="0"/>
              </a:spcAft>
              <a:buClr>
                <a:schemeClr val="dk1"/>
              </a:buClr>
              <a:buSzPts val="2000"/>
              <a:buNone/>
              <a:defRPr sz="2000" b="1">
                <a:solidFill>
                  <a:schemeClr val="dk1"/>
                </a:solidFill>
              </a:defRPr>
            </a:lvl8pPr>
            <a:lvl9pPr lvl="8" rtl="0">
              <a:lnSpc>
                <a:spcPct val="100000"/>
              </a:lnSpc>
              <a:spcBef>
                <a:spcPts val="0"/>
              </a:spcBef>
              <a:spcAft>
                <a:spcPts val="0"/>
              </a:spcAft>
              <a:buClr>
                <a:schemeClr val="dk1"/>
              </a:buClr>
              <a:buSzPts val="2000"/>
              <a:buNone/>
              <a:defRPr sz="2000" b="1">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4">
  <p:cSld name="CUSTOM_1_1_1_1">
    <p:spTree>
      <p:nvGrpSpPr>
        <p:cNvPr id="1" name="Shape 77"/>
        <p:cNvGrpSpPr/>
        <p:nvPr/>
      </p:nvGrpSpPr>
      <p:grpSpPr>
        <a:xfrm>
          <a:off x="0" y="0"/>
          <a:ext cx="0" cy="0"/>
          <a:chOff x="0" y="0"/>
          <a:chExt cx="0" cy="0"/>
        </a:xfrm>
      </p:grpSpPr>
      <p:sp>
        <p:nvSpPr>
          <p:cNvPr id="78" name="Google Shape;78;p19"/>
          <p:cNvSpPr txBox="1">
            <a:spLocks noGrp="1"/>
          </p:cNvSpPr>
          <p:nvPr>
            <p:ph type="subTitle" idx="1"/>
          </p:nvPr>
        </p:nvSpPr>
        <p:spPr>
          <a:xfrm>
            <a:off x="720000" y="1564250"/>
            <a:ext cx="3828300" cy="279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D1B4E5"/>
              </a:buClr>
              <a:buSzPts val="1500"/>
              <a:buAutoNum type="arabicPeriod"/>
              <a:defRPr/>
            </a:lvl1pPr>
            <a:lvl2pPr lvl="1" algn="ctr" rtl="0">
              <a:lnSpc>
                <a:spcPct val="100000"/>
              </a:lnSpc>
              <a:spcBef>
                <a:spcPts val="0"/>
              </a:spcBef>
              <a:spcAft>
                <a:spcPts val="0"/>
              </a:spcAft>
              <a:buClr>
                <a:srgbClr val="000000"/>
              </a:buClr>
              <a:buSzPts val="1400"/>
              <a:buFont typeface="Arimo"/>
              <a:buAutoNum type="alphaLcPeriod"/>
              <a:defRPr/>
            </a:lvl2pPr>
            <a:lvl3pPr lvl="2" algn="ctr" rtl="0">
              <a:lnSpc>
                <a:spcPct val="100000"/>
              </a:lnSpc>
              <a:spcBef>
                <a:spcPts val="0"/>
              </a:spcBef>
              <a:spcAft>
                <a:spcPts val="0"/>
              </a:spcAft>
              <a:buClr>
                <a:srgbClr val="000000"/>
              </a:buClr>
              <a:buSzPts val="1400"/>
              <a:buFont typeface="Arimo"/>
              <a:buAutoNum type="romanLcPeriod"/>
              <a:defRPr/>
            </a:lvl3pPr>
            <a:lvl4pPr lvl="3" algn="ctr" rtl="0">
              <a:lnSpc>
                <a:spcPct val="100000"/>
              </a:lnSpc>
              <a:spcBef>
                <a:spcPts val="0"/>
              </a:spcBef>
              <a:spcAft>
                <a:spcPts val="0"/>
              </a:spcAft>
              <a:buClr>
                <a:srgbClr val="000000"/>
              </a:buClr>
              <a:buSzPts val="1400"/>
              <a:buFont typeface="Arimo"/>
              <a:buAutoNum type="arabicPeriod"/>
              <a:defRPr/>
            </a:lvl4pPr>
            <a:lvl5pPr lvl="4" algn="ctr" rtl="0">
              <a:lnSpc>
                <a:spcPct val="100000"/>
              </a:lnSpc>
              <a:spcBef>
                <a:spcPts val="0"/>
              </a:spcBef>
              <a:spcAft>
                <a:spcPts val="0"/>
              </a:spcAft>
              <a:buClr>
                <a:srgbClr val="000000"/>
              </a:buClr>
              <a:buSzPts val="1400"/>
              <a:buFont typeface="Arimo"/>
              <a:buAutoNum type="alphaLcPeriod"/>
              <a:defRPr/>
            </a:lvl5pPr>
            <a:lvl6pPr lvl="5" algn="ctr" rtl="0">
              <a:lnSpc>
                <a:spcPct val="100000"/>
              </a:lnSpc>
              <a:spcBef>
                <a:spcPts val="0"/>
              </a:spcBef>
              <a:spcAft>
                <a:spcPts val="0"/>
              </a:spcAft>
              <a:buClr>
                <a:srgbClr val="000000"/>
              </a:buClr>
              <a:buSzPts val="1400"/>
              <a:buFont typeface="Arimo"/>
              <a:buAutoNum type="romanLcPeriod"/>
              <a:defRPr/>
            </a:lvl6pPr>
            <a:lvl7pPr lvl="6" algn="ctr" rtl="0">
              <a:lnSpc>
                <a:spcPct val="100000"/>
              </a:lnSpc>
              <a:spcBef>
                <a:spcPts val="0"/>
              </a:spcBef>
              <a:spcAft>
                <a:spcPts val="0"/>
              </a:spcAft>
              <a:buClr>
                <a:srgbClr val="000000"/>
              </a:buClr>
              <a:buSzPts val="1400"/>
              <a:buFont typeface="Arimo"/>
              <a:buAutoNum type="arabicPeriod"/>
              <a:defRPr/>
            </a:lvl7pPr>
            <a:lvl8pPr lvl="7" algn="ctr" rtl="0">
              <a:lnSpc>
                <a:spcPct val="100000"/>
              </a:lnSpc>
              <a:spcBef>
                <a:spcPts val="0"/>
              </a:spcBef>
              <a:spcAft>
                <a:spcPts val="0"/>
              </a:spcAft>
              <a:buClr>
                <a:srgbClr val="000000"/>
              </a:buClr>
              <a:buSzPts val="1400"/>
              <a:buFont typeface="Arimo"/>
              <a:buAutoNum type="alphaLcPeriod"/>
              <a:defRPr/>
            </a:lvl8pPr>
            <a:lvl9pPr lvl="8" algn="ctr" rtl="0">
              <a:lnSpc>
                <a:spcPct val="100000"/>
              </a:lnSpc>
              <a:spcBef>
                <a:spcPts val="0"/>
              </a:spcBef>
              <a:spcAft>
                <a:spcPts val="0"/>
              </a:spcAft>
              <a:buClr>
                <a:srgbClr val="000000"/>
              </a:buClr>
              <a:buSzPts val="1400"/>
              <a:buFont typeface="Arimo"/>
              <a:buAutoNum type="romanLcPeriod"/>
              <a:defRPr/>
            </a:lvl9pPr>
          </a:lstStyle>
          <a:p>
            <a:endParaRPr/>
          </a:p>
        </p:txBody>
      </p:sp>
      <p:sp>
        <p:nvSpPr>
          <p:cNvPr id="79" name="Google Shape;79;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 name="Google Shape;80;p19"/>
          <p:cNvSpPr>
            <a:spLocks noGrp="1"/>
          </p:cNvSpPr>
          <p:nvPr>
            <p:ph type="pic" idx="2"/>
          </p:nvPr>
        </p:nvSpPr>
        <p:spPr>
          <a:xfrm>
            <a:off x="5030050" y="1371600"/>
            <a:ext cx="3393900" cy="32370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2"/>
        <p:cNvGrpSpPr/>
        <p:nvPr/>
      </p:nvGrpSpPr>
      <p:grpSpPr>
        <a:xfrm>
          <a:off x="0" y="0"/>
          <a:ext cx="0" cy="0"/>
          <a:chOff x="0" y="0"/>
          <a:chExt cx="0" cy="0"/>
        </a:xfrm>
      </p:grpSpPr>
      <p:cxnSp>
        <p:nvCxnSpPr>
          <p:cNvPr id="153" name="Google Shape;153;p31"/>
          <p:cNvCxnSpPr/>
          <p:nvPr/>
        </p:nvCxnSpPr>
        <p:spPr>
          <a:xfrm>
            <a:off x="718650" y="1377400"/>
            <a:ext cx="0" cy="3766200"/>
          </a:xfrm>
          <a:prstGeom prst="straightConnector1">
            <a:avLst/>
          </a:prstGeom>
          <a:noFill/>
          <a:ln w="9525" cap="flat" cmpd="sng">
            <a:solidFill>
              <a:schemeClr val="dk1"/>
            </a:solidFill>
            <a:prstDash val="solid"/>
            <a:round/>
            <a:headEnd type="none" w="med" len="med"/>
            <a:tailEnd type="none" w="med" len="med"/>
          </a:ln>
        </p:spPr>
      </p:cxnSp>
      <p:cxnSp>
        <p:nvCxnSpPr>
          <p:cNvPr id="154" name="Google Shape;154;p31"/>
          <p:cNvCxnSpPr/>
          <p:nvPr/>
        </p:nvCxnSpPr>
        <p:spPr>
          <a:xfrm>
            <a:off x="8424000" y="1377400"/>
            <a:ext cx="0" cy="37662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marL="914400" lvl="1"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00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00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8" r:id="rId6"/>
    <p:sldLayoutId id="2147483659" r:id="rId7"/>
    <p:sldLayoutId id="2147483665" r:id="rId8"/>
    <p:sldLayoutId id="2147483677" r:id="rId9"/>
    <p:sldLayoutId id="214748367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4424516"/>
          </a:xfrm>
          <a:prstGeom prst="rect">
            <a:avLst/>
          </a:prstGeom>
        </p:spPr>
      </p:pic>
      <p:sp>
        <p:nvSpPr>
          <p:cNvPr id="8" name="TextBox 7"/>
          <p:cNvSpPr txBox="1"/>
          <p:nvPr/>
        </p:nvSpPr>
        <p:spPr>
          <a:xfrm>
            <a:off x="2379407" y="4522841"/>
            <a:ext cx="4139380" cy="523220"/>
          </a:xfrm>
          <a:prstGeom prst="rect">
            <a:avLst/>
          </a:prstGeom>
          <a:noFill/>
        </p:spPr>
        <p:txBody>
          <a:bodyPr wrap="square" rtlCol="0">
            <a:spAutoFit/>
          </a:bodyPr>
          <a:lstStyle/>
          <a:p>
            <a:pPr algn="ctr"/>
            <a:r>
              <a:rPr lang="en-US" sz="2800" dirty="0">
                <a:solidFill>
                  <a:schemeClr val="accent3"/>
                </a:solidFill>
                <a:latin typeface="Aldhabi" panose="020F0502020204030204" pitchFamily="2" charset="-78"/>
                <a:cs typeface="Aldhabi" panose="020F0502020204030204" pitchFamily="2" charset="-78"/>
              </a:rPr>
              <a:t>E-commerce website for online store</a:t>
            </a:r>
          </a:p>
        </p:txBody>
      </p:sp>
      <p:sp>
        <p:nvSpPr>
          <p:cNvPr id="9" name="TextBox 8"/>
          <p:cNvSpPr txBox="1"/>
          <p:nvPr/>
        </p:nvSpPr>
        <p:spPr>
          <a:xfrm>
            <a:off x="8662219" y="4784451"/>
            <a:ext cx="344129" cy="307777"/>
          </a:xfrm>
          <a:prstGeom prst="rect">
            <a:avLst/>
          </a:prstGeom>
          <a:noFill/>
        </p:spPr>
        <p:txBody>
          <a:bodyPr wrap="square" rtlCol="0">
            <a:spAutoFit/>
          </a:bodyPr>
          <a:lstStyle/>
          <a:p>
            <a:r>
              <a:rPr lang="en-US" dirty="0">
                <a:solidFill>
                  <a:schemeClr val="accent3"/>
                </a:solidFill>
              </a:rPr>
              <a:t>1</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 name="TextBox 1"/>
          <p:cNvSpPr txBox="1"/>
          <p:nvPr/>
        </p:nvSpPr>
        <p:spPr>
          <a:xfrm>
            <a:off x="476863" y="929385"/>
            <a:ext cx="3967317" cy="307777"/>
          </a:xfrm>
          <a:prstGeom prst="rect">
            <a:avLst/>
          </a:prstGeom>
          <a:noFill/>
        </p:spPr>
        <p:txBody>
          <a:bodyPr wrap="square" rtlCol="0">
            <a:spAutoFit/>
          </a:bodyPr>
          <a:lstStyle/>
          <a:p>
            <a:r>
              <a:rPr lang="en-US" b="1" dirty="0">
                <a:solidFill>
                  <a:schemeClr val="accent3"/>
                </a:solidFill>
                <a:latin typeface="Open Sans" panose="020B0604020202020204" charset="0"/>
                <a:ea typeface="Open Sans" panose="020B0604020202020204" charset="0"/>
                <a:cs typeface="Open Sans" panose="020B0604020202020204" charset="0"/>
              </a:rPr>
              <a:t>1.Project Development Environment:</a:t>
            </a:r>
          </a:p>
        </p:txBody>
      </p:sp>
      <p:sp>
        <p:nvSpPr>
          <p:cNvPr id="10" name="TextBox 9"/>
          <p:cNvSpPr txBox="1"/>
          <p:nvPr/>
        </p:nvSpPr>
        <p:spPr>
          <a:xfrm>
            <a:off x="550606" y="1553497"/>
            <a:ext cx="5132439" cy="307777"/>
          </a:xfrm>
          <a:prstGeom prst="rect">
            <a:avLst/>
          </a:prstGeom>
          <a:noFill/>
        </p:spPr>
        <p:txBody>
          <a:bodyPr wrap="square" rtlCol="0">
            <a:spAutoFit/>
          </a:bodyPr>
          <a:lstStyle/>
          <a:p>
            <a:r>
              <a:rPr lang="en-US" dirty="0">
                <a:solidFill>
                  <a:schemeClr val="accent3"/>
                </a:solidFill>
              </a:rPr>
              <a:t>.</a:t>
            </a:r>
          </a:p>
        </p:txBody>
      </p:sp>
      <p:sp>
        <p:nvSpPr>
          <p:cNvPr id="14" name="TextBox 13"/>
          <p:cNvSpPr txBox="1"/>
          <p:nvPr/>
        </p:nvSpPr>
        <p:spPr>
          <a:xfrm>
            <a:off x="476864" y="2493946"/>
            <a:ext cx="6990736" cy="1384995"/>
          </a:xfrm>
          <a:prstGeom prst="rect">
            <a:avLst/>
          </a:prstGeom>
          <a:noFill/>
        </p:spPr>
        <p:txBody>
          <a:bodyPr wrap="square" rtlCol="0">
            <a:spAutoFit/>
          </a:bodyPr>
          <a:lstStyle/>
          <a:p>
            <a:r>
              <a:rPr lang="en-US" b="1" dirty="0">
                <a:solidFill>
                  <a:schemeClr val="accent3"/>
                </a:solidFill>
                <a:latin typeface="Open Sans" panose="020B0604020202020204" charset="0"/>
                <a:ea typeface="Open Sans" panose="020B0604020202020204" charset="0"/>
                <a:cs typeface="Open Sans" panose="020B0604020202020204" charset="0"/>
              </a:rPr>
              <a:t>2.Google Fonts</a:t>
            </a:r>
          </a:p>
          <a:p>
            <a:endParaRPr lang="en-US" b="1" dirty="0">
              <a:solidFill>
                <a:schemeClr val="accent3"/>
              </a:solidFill>
              <a:latin typeface="Open Sans" panose="020B0604020202020204" charset="0"/>
              <a:ea typeface="Open Sans" panose="020B0604020202020204" charset="0"/>
              <a:cs typeface="Open Sans" panose="020B0604020202020204" charset="0"/>
            </a:endParaRPr>
          </a:p>
          <a:p>
            <a:r>
              <a:rPr lang="en-US" dirty="0">
                <a:solidFill>
                  <a:schemeClr val="accent3"/>
                </a:solidFill>
                <a:latin typeface="Open Sans" panose="020B0604020202020204" charset="0"/>
                <a:ea typeface="Open Sans" panose="020B0604020202020204" charset="0"/>
                <a:cs typeface="Open Sans" panose="020B0604020202020204" charset="0"/>
              </a:rPr>
              <a:t>Google Fonts is a free library of web-optimized fonts that helps E-commerce websites improve their design and readability. By integrating custom fonts, you can enhance the user experience and give your site a distinctive look</a:t>
            </a:r>
          </a:p>
          <a:p>
            <a:endParaRPr lang="en-US" dirty="0"/>
          </a:p>
        </p:txBody>
      </p:sp>
      <p:sp>
        <p:nvSpPr>
          <p:cNvPr id="15" name="TextBox 14"/>
          <p:cNvSpPr txBox="1"/>
          <p:nvPr/>
        </p:nvSpPr>
        <p:spPr>
          <a:xfrm>
            <a:off x="2359742" y="255639"/>
            <a:ext cx="2703871" cy="369332"/>
          </a:xfrm>
          <a:prstGeom prst="rect">
            <a:avLst/>
          </a:prstGeom>
          <a:noFill/>
        </p:spPr>
        <p:txBody>
          <a:bodyPr wrap="square" rtlCol="0">
            <a:spAutoFit/>
          </a:bodyPr>
          <a:lstStyle/>
          <a:p>
            <a:pPr algn="ctr"/>
            <a:r>
              <a:rPr lang="en-US" sz="1800" dirty="0">
                <a:solidFill>
                  <a:schemeClr val="accent3"/>
                </a:solidFill>
                <a:latin typeface="Open Sans" panose="020B0604020202020204" charset="0"/>
                <a:ea typeface="Open Sans" panose="020B0604020202020204" charset="0"/>
                <a:cs typeface="Open Sans" panose="020B0604020202020204" charset="0"/>
              </a:rPr>
              <a:t>References:</a:t>
            </a:r>
          </a:p>
        </p:txBody>
      </p:sp>
      <p:sp>
        <p:nvSpPr>
          <p:cNvPr id="16" name="TextBox 15"/>
          <p:cNvSpPr txBox="1"/>
          <p:nvPr/>
        </p:nvSpPr>
        <p:spPr>
          <a:xfrm>
            <a:off x="476864" y="3878941"/>
            <a:ext cx="5397910" cy="1384995"/>
          </a:xfrm>
          <a:prstGeom prst="rect">
            <a:avLst/>
          </a:prstGeom>
          <a:noFill/>
        </p:spPr>
        <p:txBody>
          <a:bodyPr wrap="square" rtlCol="0">
            <a:spAutoFit/>
          </a:bodyPr>
          <a:lstStyle/>
          <a:p>
            <a:r>
              <a:rPr lang="en-US" b="1" dirty="0">
                <a:solidFill>
                  <a:schemeClr val="accent3"/>
                </a:solidFill>
                <a:latin typeface="Open Sans" panose="020B0604020202020204" charset="0"/>
                <a:ea typeface="Open Sans" panose="020B0604020202020204" charset="0"/>
                <a:cs typeface="Open Sans" panose="020B0604020202020204" charset="0"/>
              </a:rPr>
              <a:t>3. W3Schools:</a:t>
            </a:r>
            <a:br>
              <a:rPr lang="en-US" b="1" dirty="0">
                <a:solidFill>
                  <a:schemeClr val="accent3"/>
                </a:solidFill>
                <a:latin typeface="Open Sans" panose="020B0604020202020204" charset="0"/>
                <a:ea typeface="Open Sans" panose="020B0604020202020204" charset="0"/>
                <a:cs typeface="Open Sans" panose="020B0604020202020204" charset="0"/>
              </a:rPr>
            </a:br>
            <a:endParaRPr lang="en-US" b="1" dirty="0">
              <a:solidFill>
                <a:schemeClr val="accent3"/>
              </a:solidFill>
              <a:latin typeface="Open Sans" panose="020B0604020202020204" charset="0"/>
              <a:ea typeface="Open Sans" panose="020B0604020202020204" charset="0"/>
              <a:cs typeface="Open Sans" panose="020B0604020202020204" charset="0"/>
            </a:endParaRPr>
          </a:p>
          <a:p>
            <a:r>
              <a:rPr lang="en-US" dirty="0">
                <a:solidFill>
                  <a:schemeClr val="accent3"/>
                </a:solidFill>
                <a:latin typeface="Open Sans" panose="020B0604020202020204" charset="0"/>
                <a:ea typeface="Open Sans" panose="020B0604020202020204" charset="0"/>
                <a:cs typeface="Open Sans" panose="020B0604020202020204" charset="0"/>
              </a:rPr>
              <a:t>A beginner-friendly platform providing step-by-step tutorials and interactive examples for HTML and CSS. Ideal for quick learning and referencing specific topics.</a:t>
            </a:r>
          </a:p>
          <a:p>
            <a:endParaRPr lang="en-US" dirty="0"/>
          </a:p>
        </p:txBody>
      </p:sp>
      <p:sp>
        <p:nvSpPr>
          <p:cNvPr id="17" name="TextBox 16"/>
          <p:cNvSpPr txBox="1"/>
          <p:nvPr/>
        </p:nvSpPr>
        <p:spPr>
          <a:xfrm>
            <a:off x="8275625" y="4571438"/>
            <a:ext cx="665457" cy="307777"/>
          </a:xfrm>
          <a:prstGeom prst="rect">
            <a:avLst/>
          </a:prstGeom>
          <a:noFill/>
        </p:spPr>
        <p:txBody>
          <a:bodyPr wrap="square" rtlCol="0">
            <a:spAutoFit/>
          </a:bodyPr>
          <a:lstStyle/>
          <a:p>
            <a:r>
              <a:rPr lang="en-US" dirty="0">
                <a:solidFill>
                  <a:schemeClr val="accent3"/>
                </a:solidFill>
              </a:rPr>
              <a:t>10</a:t>
            </a:r>
          </a:p>
        </p:txBody>
      </p:sp>
      <p:sp>
        <p:nvSpPr>
          <p:cNvPr id="3" name="TextBox 2"/>
          <p:cNvSpPr txBox="1"/>
          <p:nvPr/>
        </p:nvSpPr>
        <p:spPr>
          <a:xfrm>
            <a:off x="491823" y="1273860"/>
            <a:ext cx="8116530" cy="954107"/>
          </a:xfrm>
          <a:prstGeom prst="rect">
            <a:avLst/>
          </a:prstGeom>
          <a:noFill/>
        </p:spPr>
        <p:txBody>
          <a:bodyPr wrap="square" rtlCol="0">
            <a:spAutoFit/>
          </a:bodyPr>
          <a:lstStyle/>
          <a:p>
            <a:r>
              <a:rPr lang="en-US" dirty="0">
                <a:solidFill>
                  <a:schemeClr val="accent5"/>
                </a:solidFill>
              </a:rPr>
              <a:t>Our project was developed using Visual Studio Code (VS Code), leveraging its powerful features, including an integrated terminal, extensive library of extensions, and seamless version control through GitHub. The choice of VS Code enhanced our productivity, provided a robust development environment, and streamlined the collaboration process throughout the project's lifecycle.</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8" name="Google Shape;248;p43"/>
          <p:cNvPicPr preferRelativeResize="0">
            <a:picLocks noGrp="1"/>
          </p:cNvPicPr>
          <p:nvPr>
            <p:ph type="pic" idx="2"/>
          </p:nvPr>
        </p:nvPicPr>
        <p:blipFill rotWithShape="1">
          <a:blip r:embed="rId3">
            <a:alphaModFix/>
          </a:blip>
          <a:srcRect l="22226" r="32908"/>
          <a:stretch/>
        </p:blipFill>
        <p:spPr>
          <a:xfrm>
            <a:off x="5681800" y="0"/>
            <a:ext cx="3462298" cy="5143501"/>
          </a:xfrm>
          <a:prstGeom prst="rect">
            <a:avLst/>
          </a:prstGeom>
        </p:spPr>
      </p:pic>
      <p:cxnSp>
        <p:nvCxnSpPr>
          <p:cNvPr id="249" name="Google Shape;249;p43">
            <a:hlinkClick r:id="" action="ppaction://hlinkshowjump?jump=nextslide"/>
          </p:cNvPr>
          <p:cNvCxnSpPr/>
          <p:nvPr/>
        </p:nvCxnSpPr>
        <p:spPr>
          <a:xfrm>
            <a:off x="8275625" y="377900"/>
            <a:ext cx="509400" cy="600"/>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250" name="Google Shape;250;p43"/>
          <p:cNvCxnSpPr/>
          <p:nvPr/>
        </p:nvCxnSpPr>
        <p:spPr>
          <a:xfrm>
            <a:off x="718650" y="1377400"/>
            <a:ext cx="0" cy="3766200"/>
          </a:xfrm>
          <a:prstGeom prst="straightConnector1">
            <a:avLst/>
          </a:prstGeom>
          <a:noFill/>
          <a:ln w="9525" cap="flat" cmpd="sng">
            <a:solidFill>
              <a:schemeClr val="dk1"/>
            </a:solidFill>
            <a:prstDash val="solid"/>
            <a:round/>
            <a:headEnd type="none" w="med" len="med"/>
            <a:tailEnd type="none" w="med" len="med"/>
          </a:ln>
        </p:spPr>
      </p:cxnSp>
      <p:sp>
        <p:nvSpPr>
          <p:cNvPr id="3" name="TextBox 2"/>
          <p:cNvSpPr txBox="1"/>
          <p:nvPr/>
        </p:nvSpPr>
        <p:spPr>
          <a:xfrm>
            <a:off x="1337187" y="658761"/>
            <a:ext cx="2831690" cy="553998"/>
          </a:xfrm>
          <a:prstGeom prst="rect">
            <a:avLst/>
          </a:prstGeom>
          <a:noFill/>
        </p:spPr>
        <p:txBody>
          <a:bodyPr wrap="square" rtlCol="0">
            <a:spAutoFit/>
          </a:bodyPr>
          <a:lstStyle/>
          <a:p>
            <a:r>
              <a:rPr lang="en-US" sz="1600" b="1" i="1" u="sng" dirty="0">
                <a:solidFill>
                  <a:schemeClr val="accent3"/>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Conclusion :</a:t>
            </a:r>
            <a:endParaRPr lang="en-US" sz="1600" b="1" i="1" u="sng" dirty="0">
              <a:solidFill>
                <a:schemeClr val="accent3"/>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endParaRPr lang="en-US" dirty="0"/>
          </a:p>
        </p:txBody>
      </p:sp>
      <p:sp>
        <p:nvSpPr>
          <p:cNvPr id="4" name="TextBox 3"/>
          <p:cNvSpPr txBox="1"/>
          <p:nvPr/>
        </p:nvSpPr>
        <p:spPr>
          <a:xfrm>
            <a:off x="1120877" y="1474839"/>
            <a:ext cx="3834581" cy="3539430"/>
          </a:xfrm>
          <a:prstGeom prst="rect">
            <a:avLst/>
          </a:prstGeom>
          <a:noFill/>
        </p:spPr>
        <p:txBody>
          <a:bodyPr wrap="square" rtlCol="0">
            <a:spAutoFit/>
          </a:bodyPr>
          <a:lstStyle/>
          <a:p>
            <a:r>
              <a:rPr lang="en-US" i="1" u="sng" dirty="0">
                <a:solidFill>
                  <a:schemeClr val="accent3"/>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Seamless Shopping Experience:</a:t>
            </a:r>
          </a:p>
          <a:p>
            <a:endParaRPr lang="en-US" i="1" dirty="0">
              <a:solidFill>
                <a:schemeClr val="accent3"/>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endParaRPr>
          </a:p>
          <a:p>
            <a:r>
              <a:rPr lang="en-US" i="1" dirty="0">
                <a:solidFill>
                  <a:schemeClr val="accent3"/>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The e-commerce website will provide customers with a streamlined and enjoyable shopping experience, catering to their clothing preferences and size requirements.</a:t>
            </a:r>
          </a:p>
          <a:p>
            <a:endParaRPr lang="en-US" i="1" dirty="0">
              <a:solidFill>
                <a:schemeClr val="accent3"/>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endParaRPr>
          </a:p>
          <a:p>
            <a:endParaRPr lang="en-US" i="1" dirty="0">
              <a:solidFill>
                <a:schemeClr val="accent3"/>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endParaRPr>
          </a:p>
          <a:p>
            <a:r>
              <a:rPr lang="en-US" i="1" u="sng" dirty="0">
                <a:solidFill>
                  <a:schemeClr val="accent3"/>
                </a:solidFill>
                <a:effectLst>
                  <a:outerShdw blurRad="38100" dist="38100" dir="2700000" algn="tl">
                    <a:srgbClr val="000000">
                      <a:alpha val="43137"/>
                    </a:srgbClr>
                  </a:outerShdw>
                </a:effectLst>
                <a:latin typeface="Arial" panose="020B0604020202020204" pitchFamily="34" charset="0"/>
                <a:ea typeface="Lora" pitchFamily="34" charset="-122"/>
                <a:cs typeface="Arial" panose="020B0604020202020204" pitchFamily="34" charset="0"/>
              </a:rPr>
              <a:t>Increased I Customer Satisfaction:</a:t>
            </a:r>
          </a:p>
          <a:p>
            <a:endParaRPr lang="en-US" i="1" dirty="0">
              <a:solidFill>
                <a:schemeClr val="accent3"/>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endParaRPr>
          </a:p>
          <a:p>
            <a:r>
              <a:rPr lang="en-US" i="1" dirty="0">
                <a:solidFill>
                  <a:schemeClr val="accent3"/>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By offering a wide range of clothing options, secure transactions, and responsive design, the website aims to enhance customer satisfaction and loyalty.</a:t>
            </a:r>
            <a:endParaRPr lang="en-US" i="1" dirty="0">
              <a:solidFill>
                <a:schemeClr val="accent3"/>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endParaRPr lang="en-US" i="1" dirty="0">
              <a:solidFill>
                <a:schemeClr val="accent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endParaRPr lang="en-US" dirty="0"/>
          </a:p>
        </p:txBody>
      </p:sp>
      <p:sp>
        <p:nvSpPr>
          <p:cNvPr id="5" name="TextBox 4"/>
          <p:cNvSpPr txBox="1"/>
          <p:nvPr/>
        </p:nvSpPr>
        <p:spPr>
          <a:xfrm>
            <a:off x="65701" y="4835723"/>
            <a:ext cx="501445" cy="307777"/>
          </a:xfrm>
          <a:prstGeom prst="rect">
            <a:avLst/>
          </a:prstGeom>
          <a:noFill/>
        </p:spPr>
        <p:txBody>
          <a:bodyPr wrap="square" rtlCol="0">
            <a:spAutoFit/>
          </a:bodyPr>
          <a:lstStyle/>
          <a:p>
            <a:r>
              <a:rPr lang="en-US" dirty="0">
                <a:solidFill>
                  <a:schemeClr val="accent3"/>
                </a:solidFill>
              </a:rPr>
              <a:t>11</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1000"/>
                                        <p:tgtEl>
                                          <p:spTgt spid="248"/>
                                        </p:tgtEl>
                                      </p:cBhvr>
                                    </p:animEffect>
                                    <p:anim calcmode="lin" valueType="num">
                                      <p:cBhvr>
                                        <p:cTn id="8" dur="1000" fill="hold"/>
                                        <p:tgtEl>
                                          <p:spTgt spid="248"/>
                                        </p:tgtEl>
                                        <p:attrNameLst>
                                          <p:attrName>ppt_x</p:attrName>
                                        </p:attrNameLst>
                                      </p:cBhvr>
                                      <p:tavLst>
                                        <p:tav tm="0">
                                          <p:val>
                                            <p:strVal val="#ppt_x"/>
                                          </p:val>
                                        </p:tav>
                                        <p:tav tm="100000">
                                          <p:val>
                                            <p:strVal val="#ppt_x"/>
                                          </p:val>
                                        </p:tav>
                                      </p:tavLst>
                                    </p:anim>
                                    <p:anim calcmode="lin" valueType="num">
                                      <p:cBhvr>
                                        <p:cTn id="9" dur="1000" fill="hold"/>
                                        <p:tgtEl>
                                          <p:spTgt spid="2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b="1" i="1" u="sng" dirty="0">
                <a:effectLst>
                  <a:outerShdw blurRad="38100" dist="38100" dir="2700000" algn="tl">
                    <a:srgbClr val="000000">
                      <a:alpha val="43137"/>
                    </a:srgbClr>
                  </a:outerShdw>
                </a:effectLst>
                <a:latin typeface="Open Sans" panose="020B0604020202020204" charset="0"/>
                <a:ea typeface="Open Sans" panose="020B0604020202020204" charset="0"/>
                <a:cs typeface="Open Sans" panose="020B0604020202020204" charset="0"/>
              </a:rPr>
              <a:t>Project  Team</a:t>
            </a:r>
            <a:r>
              <a:rPr lang="en-US" dirty="0">
                <a:latin typeface="Open Sans" panose="020B0604020202020204" charset="0"/>
                <a:ea typeface="Open Sans" panose="020B0604020202020204" charset="0"/>
                <a:cs typeface="Open Sans" panose="020B0604020202020204" charset="0"/>
              </a:rPr>
              <a:t>:</a:t>
            </a:r>
            <a:br>
              <a:rPr lang="en-US" dirty="0">
                <a:latin typeface="Great Vibes" panose="020B0604020202020204" charset="0"/>
              </a:rPr>
            </a:br>
            <a:endParaRPr dirty="0"/>
          </a:p>
        </p:txBody>
      </p:sp>
      <p:cxnSp>
        <p:nvCxnSpPr>
          <p:cNvPr id="188" name="Google Shape;188;p38"/>
          <p:cNvCxnSpPr/>
          <p:nvPr/>
        </p:nvCxnSpPr>
        <p:spPr>
          <a:xfrm>
            <a:off x="715100" y="1645225"/>
            <a:ext cx="0" cy="3486900"/>
          </a:xfrm>
          <a:prstGeom prst="straightConnector1">
            <a:avLst/>
          </a:prstGeom>
          <a:noFill/>
          <a:ln w="9525" cap="flat" cmpd="sng">
            <a:solidFill>
              <a:schemeClr val="dk1"/>
            </a:solidFill>
            <a:prstDash val="solid"/>
            <a:round/>
            <a:headEnd type="none" w="med" len="med"/>
            <a:tailEnd type="none" w="med" len="med"/>
          </a:ln>
        </p:spPr>
      </p:cxnSp>
      <p:sp>
        <p:nvSpPr>
          <p:cNvPr id="189" name="Google Shape;189;p38"/>
          <p:cNvSpPr txBox="1">
            <a:spLocks noGrp="1"/>
          </p:cNvSpPr>
          <p:nvPr>
            <p:ph type="subTitle" idx="1"/>
          </p:nvPr>
        </p:nvSpPr>
        <p:spPr>
          <a:xfrm>
            <a:off x="872836" y="1174172"/>
            <a:ext cx="3675464" cy="31815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i="1" u="sng"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Group </a:t>
            </a:r>
            <a:r>
              <a:rPr lang="en-US" sz="2400" b="1" i="1" u="sng">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Leader:</a:t>
            </a:r>
            <a:endParaRPr lang="en-US" sz="2400" b="1" i="1" u="sng"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r>
              <a:rPr lang="en-US" sz="1800">
                <a:latin typeface="Open Sans" panose="020B0606030504020204" pitchFamily="34" charset="0"/>
                <a:ea typeface="Open Sans" panose="020B0606030504020204" pitchFamily="34" charset="0"/>
                <a:cs typeface="Open Sans" panose="020B0606030504020204" pitchFamily="34" charset="0"/>
              </a:rPr>
              <a:t>Ariza Iqbal</a:t>
            </a:r>
            <a:endParaRPr lang="en-US" sz="1800" dirty="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endParaRPr lang="en-US" sz="2800" dirty="0">
              <a:latin typeface="Great Vibes" panose="020B0604020202020204" charset="0"/>
            </a:endParaRPr>
          </a:p>
          <a:p>
            <a:pPr marL="0" lvl="0" indent="0" algn="l" rtl="0">
              <a:spcBef>
                <a:spcPts val="0"/>
              </a:spcBef>
              <a:spcAft>
                <a:spcPts val="0"/>
              </a:spcAft>
              <a:buNone/>
            </a:pPr>
            <a:r>
              <a:rPr lang="en-US" sz="2000" b="1" i="1" u="sng"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Team Members:</a:t>
            </a:r>
          </a:p>
          <a:p>
            <a:pPr marL="0" lvl="0" indent="0" algn="l" rtl="0">
              <a:spcBef>
                <a:spcPts val="0"/>
              </a:spcBef>
              <a:spcAft>
                <a:spcPts val="0"/>
              </a:spcAft>
              <a:buNone/>
            </a:pPr>
            <a:r>
              <a:rPr lang="en-US" sz="1800" dirty="0">
                <a:latin typeface="Open Sans" panose="020B0606030504020204" pitchFamily="34" charset="0"/>
                <a:ea typeface="Open Sans" panose="020B0606030504020204" pitchFamily="34" charset="0"/>
                <a:cs typeface="Open Sans" panose="020B0606030504020204" pitchFamily="34" charset="0"/>
              </a:rPr>
              <a:t>Laiba Jamil</a:t>
            </a:r>
          </a:p>
          <a:p>
            <a:pPr marL="0" lvl="0" indent="0" algn="l" rtl="0">
              <a:spcBef>
                <a:spcPts val="0"/>
              </a:spcBef>
              <a:spcAft>
                <a:spcPts val="0"/>
              </a:spcAft>
              <a:buNone/>
            </a:pPr>
            <a:r>
              <a:rPr lang="en-US" sz="1800" dirty="0">
                <a:latin typeface="Open Sans" panose="020B0606030504020204" pitchFamily="34" charset="0"/>
                <a:ea typeface="Open Sans" panose="020B0606030504020204" pitchFamily="34" charset="0"/>
                <a:cs typeface="Open Sans" panose="020B0606030504020204" pitchFamily="34" charset="0"/>
              </a:rPr>
              <a:t>Armeen Azam</a:t>
            </a:r>
          </a:p>
          <a:p>
            <a:pPr marL="0" lvl="0" indent="0" algn="l" rtl="0">
              <a:spcBef>
                <a:spcPts val="0"/>
              </a:spcBef>
              <a:spcAft>
                <a:spcPts val="0"/>
              </a:spcAft>
              <a:buNone/>
            </a:pPr>
            <a:r>
              <a:rPr lang="en-US" sz="1800" dirty="0">
                <a:latin typeface="Open Sans" panose="020B0606030504020204" pitchFamily="34" charset="0"/>
                <a:ea typeface="Open Sans" panose="020B0606030504020204" pitchFamily="34" charset="0"/>
                <a:cs typeface="Open Sans" panose="020B0606030504020204" pitchFamily="34" charset="0"/>
              </a:rPr>
              <a:t>Manahil Abbas</a:t>
            </a:r>
            <a:endParaRPr sz="1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8300" y="1485900"/>
            <a:ext cx="4402979" cy="2400300"/>
          </a:xfrm>
          <a:prstGeom prst="rect">
            <a:avLst/>
          </a:prstGeom>
        </p:spPr>
      </p:pic>
      <p:sp>
        <p:nvSpPr>
          <p:cNvPr id="2" name="TextBox 1"/>
          <p:cNvSpPr txBox="1"/>
          <p:nvPr/>
        </p:nvSpPr>
        <p:spPr>
          <a:xfrm>
            <a:off x="8653175" y="4824348"/>
            <a:ext cx="298104" cy="307777"/>
          </a:xfrm>
          <a:prstGeom prst="rect">
            <a:avLst/>
          </a:prstGeom>
          <a:noFill/>
        </p:spPr>
        <p:txBody>
          <a:bodyPr wrap="square" rtlCol="0">
            <a:spAutoFit/>
          </a:bodyPr>
          <a:lstStyle/>
          <a:p>
            <a:r>
              <a:rPr lang="en-US" dirty="0">
                <a:solidFill>
                  <a:schemeClr val="accent3"/>
                </a:solidFill>
              </a:rPr>
              <a:t>2</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9">
                                            <p:txEl>
                                              <p:pRg st="0" end="0"/>
                                            </p:txEl>
                                          </p:spTgt>
                                        </p:tgtEl>
                                        <p:attrNameLst>
                                          <p:attrName>style.visibility</p:attrName>
                                        </p:attrNameLst>
                                      </p:cBhvr>
                                      <p:to>
                                        <p:strVal val="visible"/>
                                      </p:to>
                                    </p:set>
                                    <p:animEffect transition="in" filter="fade">
                                      <p:cBhvr>
                                        <p:cTn id="14" dur="1000"/>
                                        <p:tgtEl>
                                          <p:spTgt spid="189">
                                            <p:txEl>
                                              <p:pRg st="0" end="0"/>
                                            </p:txEl>
                                          </p:spTgt>
                                        </p:tgtEl>
                                      </p:cBhvr>
                                    </p:animEffect>
                                    <p:anim calcmode="lin" valueType="num">
                                      <p:cBhvr>
                                        <p:cTn id="15" dur="1000" fill="hold"/>
                                        <p:tgtEl>
                                          <p:spTgt spid="18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8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9">
                                            <p:txEl>
                                              <p:pRg st="1" end="1"/>
                                            </p:txEl>
                                          </p:spTgt>
                                        </p:tgtEl>
                                        <p:attrNameLst>
                                          <p:attrName>style.visibility</p:attrName>
                                        </p:attrNameLst>
                                      </p:cBhvr>
                                      <p:to>
                                        <p:strVal val="visible"/>
                                      </p:to>
                                    </p:set>
                                    <p:animEffect transition="in" filter="fade">
                                      <p:cBhvr>
                                        <p:cTn id="21" dur="1000"/>
                                        <p:tgtEl>
                                          <p:spTgt spid="189">
                                            <p:txEl>
                                              <p:pRg st="1" end="1"/>
                                            </p:txEl>
                                          </p:spTgt>
                                        </p:tgtEl>
                                      </p:cBhvr>
                                    </p:animEffect>
                                    <p:anim calcmode="lin" valueType="num">
                                      <p:cBhvr>
                                        <p:cTn id="22" dur="1000" fill="hold"/>
                                        <p:tgtEl>
                                          <p:spTgt spid="189">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8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89">
                                            <p:txEl>
                                              <p:pRg st="3" end="3"/>
                                            </p:txEl>
                                          </p:spTgt>
                                        </p:tgtEl>
                                        <p:attrNameLst>
                                          <p:attrName>style.visibility</p:attrName>
                                        </p:attrNameLst>
                                      </p:cBhvr>
                                      <p:to>
                                        <p:strVal val="visible"/>
                                      </p:to>
                                    </p:set>
                                    <p:animEffect transition="in" filter="fade">
                                      <p:cBhvr>
                                        <p:cTn id="28" dur="1000"/>
                                        <p:tgtEl>
                                          <p:spTgt spid="189">
                                            <p:txEl>
                                              <p:pRg st="3" end="3"/>
                                            </p:txEl>
                                          </p:spTgt>
                                        </p:tgtEl>
                                      </p:cBhvr>
                                    </p:animEffect>
                                    <p:anim calcmode="lin" valueType="num">
                                      <p:cBhvr>
                                        <p:cTn id="29" dur="1000" fill="hold"/>
                                        <p:tgtEl>
                                          <p:spTgt spid="18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8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89">
                                            <p:txEl>
                                              <p:pRg st="4" end="4"/>
                                            </p:txEl>
                                          </p:spTgt>
                                        </p:tgtEl>
                                        <p:attrNameLst>
                                          <p:attrName>style.visibility</p:attrName>
                                        </p:attrNameLst>
                                      </p:cBhvr>
                                      <p:to>
                                        <p:strVal val="visible"/>
                                      </p:to>
                                    </p:set>
                                    <p:animEffect transition="in" filter="fade">
                                      <p:cBhvr>
                                        <p:cTn id="35" dur="1000"/>
                                        <p:tgtEl>
                                          <p:spTgt spid="189">
                                            <p:txEl>
                                              <p:pRg st="4" end="4"/>
                                            </p:txEl>
                                          </p:spTgt>
                                        </p:tgtEl>
                                      </p:cBhvr>
                                    </p:animEffect>
                                    <p:anim calcmode="lin" valueType="num">
                                      <p:cBhvr>
                                        <p:cTn id="36" dur="1000" fill="hold"/>
                                        <p:tgtEl>
                                          <p:spTgt spid="18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8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89">
                                            <p:txEl>
                                              <p:pRg st="5" end="5"/>
                                            </p:txEl>
                                          </p:spTgt>
                                        </p:tgtEl>
                                        <p:attrNameLst>
                                          <p:attrName>style.visibility</p:attrName>
                                        </p:attrNameLst>
                                      </p:cBhvr>
                                      <p:to>
                                        <p:strVal val="visible"/>
                                      </p:to>
                                    </p:set>
                                    <p:animEffect transition="in" filter="fade">
                                      <p:cBhvr>
                                        <p:cTn id="42" dur="1000"/>
                                        <p:tgtEl>
                                          <p:spTgt spid="189">
                                            <p:txEl>
                                              <p:pRg st="5" end="5"/>
                                            </p:txEl>
                                          </p:spTgt>
                                        </p:tgtEl>
                                      </p:cBhvr>
                                    </p:animEffect>
                                    <p:anim calcmode="lin" valueType="num">
                                      <p:cBhvr>
                                        <p:cTn id="43" dur="1000" fill="hold"/>
                                        <p:tgtEl>
                                          <p:spTgt spid="189">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8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89">
                                            <p:txEl>
                                              <p:pRg st="6" end="6"/>
                                            </p:txEl>
                                          </p:spTgt>
                                        </p:tgtEl>
                                        <p:attrNameLst>
                                          <p:attrName>style.visibility</p:attrName>
                                        </p:attrNameLst>
                                      </p:cBhvr>
                                      <p:to>
                                        <p:strVal val="visible"/>
                                      </p:to>
                                    </p:set>
                                    <p:animEffect transition="in" filter="fade">
                                      <p:cBhvr>
                                        <p:cTn id="49" dur="1000"/>
                                        <p:tgtEl>
                                          <p:spTgt spid="189">
                                            <p:txEl>
                                              <p:pRg st="6" end="6"/>
                                            </p:txEl>
                                          </p:spTgt>
                                        </p:tgtEl>
                                      </p:cBhvr>
                                    </p:animEffect>
                                    <p:anim calcmode="lin" valueType="num">
                                      <p:cBhvr>
                                        <p:cTn id="50" dur="1000" fill="hold"/>
                                        <p:tgtEl>
                                          <p:spTgt spid="189">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89">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9"/>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a:t>
            </a:fld>
            <a:endParaRPr/>
          </a:p>
        </p:txBody>
      </p:sp>
      <p:cxnSp>
        <p:nvCxnSpPr>
          <p:cNvPr id="199" name="Google Shape;199;p39"/>
          <p:cNvCxnSpPr/>
          <p:nvPr/>
        </p:nvCxnSpPr>
        <p:spPr>
          <a:xfrm>
            <a:off x="4646998" y="462751"/>
            <a:ext cx="0" cy="4218000"/>
          </a:xfrm>
          <a:prstGeom prst="straightConnector1">
            <a:avLst/>
          </a:prstGeom>
          <a:noFill/>
          <a:ln w="9525" cap="flat" cmpd="sng">
            <a:solidFill>
              <a:schemeClr val="dk1"/>
            </a:solidFill>
            <a:prstDash val="solid"/>
            <a:round/>
            <a:headEnd type="none" w="med" len="med"/>
            <a:tailEnd type="none" w="med" len="med"/>
          </a:ln>
        </p:spPr>
      </p:cxnSp>
      <p:cxnSp>
        <p:nvCxnSpPr>
          <p:cNvPr id="202" name="Google Shape;202;p39">
            <a:hlinkClick r:id="" action="ppaction://hlinkshowjump?jump=nextslide"/>
          </p:cNvPr>
          <p:cNvCxnSpPr/>
          <p:nvPr/>
        </p:nvCxnSpPr>
        <p:spPr>
          <a:xfrm>
            <a:off x="8275625" y="377900"/>
            <a:ext cx="509400" cy="600"/>
          </a:xfrm>
          <a:prstGeom prst="bentConnector3">
            <a:avLst>
              <a:gd name="adj1" fmla="val 50000"/>
            </a:avLst>
          </a:prstGeom>
          <a:noFill/>
          <a:ln w="9525" cap="flat" cmpd="sng">
            <a:solidFill>
              <a:schemeClr val="dk1"/>
            </a:solidFill>
            <a:prstDash val="solid"/>
            <a:round/>
            <a:headEnd type="none" w="med" len="med"/>
            <a:tailEnd type="triangle" w="med" len="med"/>
          </a:ln>
        </p:spPr>
      </p:cxnSp>
      <p:pic>
        <p:nvPicPr>
          <p:cNvPr id="4" name="Picture 3"/>
          <p:cNvPicPr>
            <a:picLocks noChangeAspect="1"/>
          </p:cNvPicPr>
          <p:nvPr/>
        </p:nvPicPr>
        <p:blipFill>
          <a:blip r:embed="rId3"/>
          <a:stretch>
            <a:fillRect/>
          </a:stretch>
        </p:blipFill>
        <p:spPr>
          <a:xfrm>
            <a:off x="5038032" y="1"/>
            <a:ext cx="4105968" cy="5143500"/>
          </a:xfrm>
          <a:prstGeom prst="rect">
            <a:avLst/>
          </a:prstGeom>
        </p:spPr>
      </p:pic>
      <p:sp>
        <p:nvSpPr>
          <p:cNvPr id="5" name="TextBox 4"/>
          <p:cNvSpPr txBox="1"/>
          <p:nvPr/>
        </p:nvSpPr>
        <p:spPr>
          <a:xfrm>
            <a:off x="501445" y="658761"/>
            <a:ext cx="3451123" cy="646331"/>
          </a:xfrm>
          <a:prstGeom prst="rect">
            <a:avLst/>
          </a:prstGeom>
          <a:noFill/>
        </p:spPr>
        <p:txBody>
          <a:bodyPr wrap="square" rtlCol="0">
            <a:spAutoFit/>
          </a:bodyPr>
          <a:lstStyle/>
          <a:p>
            <a:r>
              <a:rPr lang="en-US" sz="3600" dirty="0">
                <a:solidFill>
                  <a:schemeClr val="accent3"/>
                </a:solidFill>
                <a:latin typeface="Great Vibes" panose="020B0604020202020204" charset="0"/>
                <a:ea typeface="Open Sans" panose="020B0604020202020204" charset="0"/>
                <a:cs typeface="Open Sans" panose="020B0604020202020204" charset="0"/>
              </a:rPr>
              <a:t>Technology Stack:</a:t>
            </a:r>
          </a:p>
        </p:txBody>
      </p:sp>
      <p:pic>
        <p:nvPicPr>
          <p:cNvPr id="14" name="Image 1" descr="preencoded.png"/>
          <p:cNvPicPr>
            <a:picLocks noChangeAspect="1"/>
          </p:cNvPicPr>
          <p:nvPr/>
        </p:nvPicPr>
        <p:blipFill>
          <a:blip r:embed="rId4"/>
          <a:stretch>
            <a:fillRect/>
          </a:stretch>
        </p:blipFill>
        <p:spPr>
          <a:xfrm>
            <a:off x="717755" y="1659686"/>
            <a:ext cx="669216" cy="669216"/>
          </a:xfrm>
          <a:prstGeom prst="rect">
            <a:avLst/>
          </a:prstGeom>
        </p:spPr>
      </p:pic>
      <p:pic>
        <p:nvPicPr>
          <p:cNvPr id="15" name="Image 2" descr="preencoded.png"/>
          <p:cNvPicPr>
            <a:picLocks noChangeAspect="1"/>
          </p:cNvPicPr>
          <p:nvPr/>
        </p:nvPicPr>
        <p:blipFill>
          <a:blip r:embed="rId5"/>
          <a:stretch>
            <a:fillRect/>
          </a:stretch>
        </p:blipFill>
        <p:spPr>
          <a:xfrm>
            <a:off x="2736804" y="1659686"/>
            <a:ext cx="687956" cy="598408"/>
          </a:xfrm>
          <a:prstGeom prst="rect">
            <a:avLst/>
          </a:prstGeom>
        </p:spPr>
      </p:pic>
      <p:sp>
        <p:nvSpPr>
          <p:cNvPr id="7" name="TextBox 6"/>
          <p:cNvSpPr txBox="1"/>
          <p:nvPr/>
        </p:nvSpPr>
        <p:spPr>
          <a:xfrm>
            <a:off x="639097" y="2802194"/>
            <a:ext cx="943897" cy="307777"/>
          </a:xfrm>
          <a:prstGeom prst="rect">
            <a:avLst/>
          </a:prstGeom>
          <a:noFill/>
        </p:spPr>
        <p:txBody>
          <a:bodyPr wrap="square" rtlCol="0">
            <a:spAutoFit/>
          </a:bodyPr>
          <a:lstStyle/>
          <a:p>
            <a:r>
              <a:rPr lang="en-US" b="1" dirty="0">
                <a:solidFill>
                  <a:schemeClr val="accent3"/>
                </a:solidFill>
                <a:effectLst>
                  <a:outerShdw blurRad="38100" dist="38100" dir="2700000" algn="tl">
                    <a:srgbClr val="000000">
                      <a:alpha val="43137"/>
                    </a:srgbClr>
                  </a:outerShdw>
                </a:effectLst>
                <a:latin typeface="Open Sans" panose="020B0604020202020204" charset="0"/>
                <a:ea typeface="Open Sans" panose="020B0604020202020204" charset="0"/>
                <a:cs typeface="Open Sans" panose="020B0604020202020204" charset="0"/>
              </a:rPr>
              <a:t>HTML</a:t>
            </a:r>
          </a:p>
        </p:txBody>
      </p:sp>
      <p:sp>
        <p:nvSpPr>
          <p:cNvPr id="8" name="TextBox 7"/>
          <p:cNvSpPr txBox="1"/>
          <p:nvPr/>
        </p:nvSpPr>
        <p:spPr>
          <a:xfrm>
            <a:off x="2617099" y="2815004"/>
            <a:ext cx="927366" cy="307777"/>
          </a:xfrm>
          <a:prstGeom prst="rect">
            <a:avLst/>
          </a:prstGeom>
          <a:noFill/>
        </p:spPr>
        <p:txBody>
          <a:bodyPr wrap="square" rtlCol="0">
            <a:spAutoFit/>
          </a:bodyPr>
          <a:lstStyle/>
          <a:p>
            <a:r>
              <a:rPr lang="en-US" b="1" dirty="0">
                <a:solidFill>
                  <a:schemeClr val="accent3"/>
                </a:solidFill>
                <a:effectLst>
                  <a:outerShdw blurRad="38100" dist="38100" dir="2700000" algn="tl">
                    <a:srgbClr val="000000">
                      <a:alpha val="43137"/>
                    </a:srgbClr>
                  </a:outerShdw>
                </a:effectLst>
              </a:rPr>
              <a:t>CSS</a:t>
            </a:r>
          </a:p>
        </p:txBody>
      </p:sp>
      <p:sp>
        <p:nvSpPr>
          <p:cNvPr id="9" name="TextBox 8"/>
          <p:cNvSpPr txBox="1"/>
          <p:nvPr/>
        </p:nvSpPr>
        <p:spPr>
          <a:xfrm>
            <a:off x="165631" y="3456672"/>
            <a:ext cx="1927122" cy="738664"/>
          </a:xfrm>
          <a:prstGeom prst="rect">
            <a:avLst/>
          </a:prstGeom>
          <a:noFill/>
        </p:spPr>
        <p:txBody>
          <a:bodyPr wrap="square" rtlCol="0">
            <a:spAutoFit/>
          </a:bodyPr>
          <a:lstStyle/>
          <a:p>
            <a:r>
              <a:rPr lang="en-US" i="1" dirty="0">
                <a:solidFill>
                  <a:schemeClr val="accent3"/>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Structured markup for the website's content and layout</a:t>
            </a:r>
            <a:endParaRPr lang="en-US" dirty="0">
              <a:solidFill>
                <a:schemeClr val="accent3"/>
              </a:solidFill>
            </a:endParaRPr>
          </a:p>
        </p:txBody>
      </p:sp>
      <p:sp>
        <p:nvSpPr>
          <p:cNvPr id="11" name="TextBox 10"/>
          <p:cNvSpPr txBox="1"/>
          <p:nvPr/>
        </p:nvSpPr>
        <p:spPr>
          <a:xfrm>
            <a:off x="2412037" y="3458465"/>
            <a:ext cx="2025445" cy="954107"/>
          </a:xfrm>
          <a:prstGeom prst="rect">
            <a:avLst/>
          </a:prstGeom>
          <a:noFill/>
        </p:spPr>
        <p:txBody>
          <a:bodyPr wrap="square" rtlCol="0">
            <a:spAutoFit/>
          </a:bodyPr>
          <a:lstStyle/>
          <a:p>
            <a:r>
              <a:rPr lang="en-US" i="1" dirty="0">
                <a:solidFill>
                  <a:schemeClr val="accent3"/>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Styling and visual presentation of the website</a:t>
            </a:r>
            <a:r>
              <a:rPr lang="en-US" i="1" dirty="0">
                <a:solidFill>
                  <a:srgbClr val="3A3630"/>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a:t>
            </a:r>
            <a:endParaRPr lang="en-US" i="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endParaRPr lang="en-US" dirty="0">
              <a:solidFill>
                <a:schemeClr val="accent3"/>
              </a:solidFill>
            </a:endParaRPr>
          </a:p>
        </p:txBody>
      </p:sp>
      <p:sp>
        <p:nvSpPr>
          <p:cNvPr id="2" name="TextBox 1"/>
          <p:cNvSpPr txBox="1"/>
          <p:nvPr/>
        </p:nvSpPr>
        <p:spPr>
          <a:xfrm>
            <a:off x="165631" y="4835723"/>
            <a:ext cx="275303" cy="307777"/>
          </a:xfrm>
          <a:prstGeom prst="rect">
            <a:avLst/>
          </a:prstGeom>
          <a:noFill/>
        </p:spPr>
        <p:txBody>
          <a:bodyPr wrap="square" rtlCol="0">
            <a:spAutoFit/>
          </a:bodyPr>
          <a:lstStyle/>
          <a:p>
            <a:r>
              <a:rPr lang="en-US" dirty="0">
                <a:solidFill>
                  <a:schemeClr val="accent3"/>
                </a:solidFill>
              </a:rPr>
              <a:t>3</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40"/>
          <p:cNvSpPr txBox="1">
            <a:spLocks noGrp="1"/>
          </p:cNvSpPr>
          <p:nvPr>
            <p:ph type="subTitle" idx="3"/>
          </p:nvPr>
        </p:nvSpPr>
        <p:spPr>
          <a:xfrm>
            <a:off x="1199895" y="768331"/>
            <a:ext cx="28071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i="1" u="sng" dirty="0">
                <a:effectLst>
                  <a:outerShdw blurRad="38100" dist="38100" dir="2700000" algn="tl">
                    <a:srgbClr val="000000">
                      <a:alpha val="43137"/>
                    </a:srgbClr>
                  </a:outerShdw>
                </a:effectLst>
              </a:rPr>
              <a:t>Men’s Corner:</a:t>
            </a:r>
            <a:endParaRPr i="1" u="sng" dirty="0">
              <a:effectLst>
                <a:outerShdw blurRad="38100" dist="38100" dir="2700000" algn="tl">
                  <a:srgbClr val="000000">
                    <a:alpha val="43137"/>
                  </a:srgbClr>
                </a:outerShdw>
              </a:effectLst>
            </a:endParaRPr>
          </a:p>
        </p:txBody>
      </p:sp>
      <p:sp>
        <p:nvSpPr>
          <p:cNvPr id="208" name="Google Shape;208;p40"/>
          <p:cNvSpPr txBox="1">
            <a:spLocks noGrp="1"/>
          </p:cNvSpPr>
          <p:nvPr>
            <p:ph type="title"/>
          </p:nvPr>
        </p:nvSpPr>
        <p:spPr>
          <a:xfrm>
            <a:off x="623601" y="768331"/>
            <a:ext cx="644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09" name="Google Shape;209;p40"/>
          <p:cNvSpPr txBox="1">
            <a:spLocks noGrp="1"/>
          </p:cNvSpPr>
          <p:nvPr>
            <p:ph type="subTitle" idx="1"/>
          </p:nvPr>
        </p:nvSpPr>
        <p:spPr>
          <a:xfrm>
            <a:off x="1513808" y="1253131"/>
            <a:ext cx="2807100" cy="484800"/>
          </a:xfrm>
          <a:prstGeom prst="rect">
            <a:avLst/>
          </a:prstGeom>
        </p:spPr>
        <p:txBody>
          <a:bodyPr spcFirstLastPara="1" wrap="square" lIns="91425" tIns="91425" rIns="91425" bIns="91425" anchor="t" anchorCtr="0">
            <a:noAutofit/>
          </a:bodyPr>
          <a:lstStyle/>
          <a:p>
            <a:pPr marL="0" indent="0"/>
            <a:r>
              <a:rPr lang="en-US" i="1" dirty="0">
                <a:solidFill>
                  <a:schemeClr val="accent3"/>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Browse the latest styles for him, from casual tees to tailored suits</a:t>
            </a:r>
            <a:r>
              <a:rPr lang="en-US" i="1" dirty="0">
                <a:solidFill>
                  <a:schemeClr val="tx2">
                    <a:lumMod val="50000"/>
                  </a:schemeClr>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a:t>
            </a:r>
            <a:endParaRPr lang="en-US" i="1" dirty="0">
              <a:solidFill>
                <a:schemeClr val="tx2">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p>
        </p:txBody>
      </p:sp>
      <p:sp>
        <p:nvSpPr>
          <p:cNvPr id="210" name="Google Shape;210;p40"/>
          <p:cNvSpPr txBox="1">
            <a:spLocks noGrp="1"/>
          </p:cNvSpPr>
          <p:nvPr>
            <p:ph type="title" idx="2"/>
          </p:nvPr>
        </p:nvSpPr>
        <p:spPr>
          <a:xfrm>
            <a:off x="522465" y="199803"/>
            <a:ext cx="6851730" cy="444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Great Vibes"/>
                <a:ea typeface="Great Vibes"/>
                <a:cs typeface="Great Vibes"/>
                <a:sym typeface="Great Vibes"/>
              </a:rPr>
              <a:t>T</a:t>
            </a:r>
            <a:r>
              <a:rPr lang="en" dirty="0"/>
              <a:t>ABLE OF CONTENTS</a:t>
            </a:r>
            <a:endParaRPr dirty="0"/>
          </a:p>
        </p:txBody>
      </p:sp>
      <p:cxnSp>
        <p:nvCxnSpPr>
          <p:cNvPr id="220" name="Google Shape;220;p40"/>
          <p:cNvCxnSpPr/>
          <p:nvPr/>
        </p:nvCxnSpPr>
        <p:spPr>
          <a:xfrm>
            <a:off x="718650" y="1377400"/>
            <a:ext cx="0" cy="3766200"/>
          </a:xfrm>
          <a:prstGeom prst="straightConnector1">
            <a:avLst/>
          </a:prstGeom>
          <a:noFill/>
          <a:ln w="9525" cap="flat" cmpd="sng">
            <a:solidFill>
              <a:schemeClr val="dk1"/>
            </a:solidFill>
            <a:prstDash val="solid"/>
            <a:round/>
            <a:headEnd type="none" w="med" len="med"/>
            <a:tailEnd type="none" w="med" len="med"/>
          </a:ln>
        </p:spPr>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788" y="1807202"/>
            <a:ext cx="6378240" cy="3127518"/>
          </a:xfrm>
          <a:prstGeom prst="rect">
            <a:avLst/>
          </a:prstGeom>
        </p:spPr>
      </p:pic>
      <p:sp>
        <p:nvSpPr>
          <p:cNvPr id="9" name="TextBox 8"/>
          <p:cNvSpPr txBox="1"/>
          <p:nvPr/>
        </p:nvSpPr>
        <p:spPr>
          <a:xfrm>
            <a:off x="8554065" y="4778477"/>
            <a:ext cx="383458" cy="307777"/>
          </a:xfrm>
          <a:prstGeom prst="rect">
            <a:avLst/>
          </a:prstGeom>
          <a:noFill/>
        </p:spPr>
        <p:txBody>
          <a:bodyPr wrap="square" rtlCol="0">
            <a:spAutoFit/>
          </a:bodyPr>
          <a:lstStyle/>
          <a:p>
            <a:r>
              <a:rPr lang="en-US" dirty="0">
                <a:solidFill>
                  <a:schemeClr val="accent3"/>
                </a:solidFill>
              </a:rPr>
              <a:t>4</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2"/>
          </p:nvPr>
        </p:nvSpPr>
        <p:spPr>
          <a:xfrm>
            <a:off x="1396180" y="540773"/>
            <a:ext cx="6892413" cy="508266"/>
          </a:xfrm>
        </p:spPr>
        <p:txBody>
          <a:bodyPr/>
          <a:lstStyle/>
          <a:p>
            <a:pPr lvl="0"/>
            <a:r>
              <a:rPr lang="en-US" i="1" u="sng" dirty="0">
                <a:solidFill>
                  <a:schemeClr val="accent3"/>
                </a:solidFill>
                <a:effectLst>
                  <a:outerShdw blurRad="38100" dist="38100" dir="2700000" algn="tl">
                    <a:srgbClr val="000000">
                      <a:alpha val="43137"/>
                    </a:srgbClr>
                  </a:outerShdw>
                </a:effectLst>
              </a:rPr>
              <a:t>Kid’s Collection:</a:t>
            </a:r>
            <a:br>
              <a:rPr lang="en-US" i="1" u="sng" dirty="0">
                <a:solidFill>
                  <a:schemeClr val="accent3"/>
                </a:solidFill>
                <a:effectLst>
                  <a:outerShdw blurRad="38100" dist="38100" dir="2700000" algn="tl">
                    <a:srgbClr val="000000">
                      <a:alpha val="43137"/>
                    </a:srgbClr>
                  </a:outerShdw>
                </a:effectLst>
              </a:rPr>
            </a:br>
            <a:endParaRPr lang="en-US" dirty="0"/>
          </a:p>
        </p:txBody>
      </p:sp>
      <p:sp>
        <p:nvSpPr>
          <p:cNvPr id="15" name="TextBox 14"/>
          <p:cNvSpPr txBox="1"/>
          <p:nvPr/>
        </p:nvSpPr>
        <p:spPr>
          <a:xfrm>
            <a:off x="828155" y="1125680"/>
            <a:ext cx="2389239" cy="738664"/>
          </a:xfrm>
          <a:prstGeom prst="rect">
            <a:avLst/>
          </a:prstGeom>
          <a:noFill/>
        </p:spPr>
        <p:txBody>
          <a:bodyPr wrap="square" rtlCol="0">
            <a:spAutoFit/>
          </a:bodyPr>
          <a:lstStyle/>
          <a:p>
            <a:r>
              <a:rPr lang="en-US" i="1" dirty="0">
                <a:solidFill>
                  <a:schemeClr val="accent3"/>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Outfit the whole family with our adorable children's line</a:t>
            </a:r>
          </a:p>
          <a:p>
            <a:endParaRPr lang="en-US" dirty="0"/>
          </a:p>
        </p:txBody>
      </p:sp>
      <p:sp>
        <p:nvSpPr>
          <p:cNvPr id="16" name="TextBox 15"/>
          <p:cNvSpPr txBox="1"/>
          <p:nvPr/>
        </p:nvSpPr>
        <p:spPr>
          <a:xfrm>
            <a:off x="589935" y="619432"/>
            <a:ext cx="806245" cy="584775"/>
          </a:xfrm>
          <a:prstGeom prst="rect">
            <a:avLst/>
          </a:prstGeom>
          <a:noFill/>
        </p:spPr>
        <p:txBody>
          <a:bodyPr wrap="square" rtlCol="0">
            <a:spAutoFit/>
          </a:bodyPr>
          <a:lstStyle/>
          <a:p>
            <a:r>
              <a:rPr lang="en" sz="3200" dirty="0">
                <a:solidFill>
                  <a:schemeClr val="accent3"/>
                </a:solidFill>
                <a:latin typeface="Great Vibes" panose="020B0604020202020204" charset="0"/>
              </a:rPr>
              <a:t>02</a:t>
            </a:r>
            <a:endParaRPr lang="en-US" sz="3200" dirty="0">
              <a:solidFill>
                <a:schemeClr val="accent3"/>
              </a:solidFill>
              <a:latin typeface="Great Vibes" panose="020B0604020202020204" charset="0"/>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155" y="1710455"/>
            <a:ext cx="7089058" cy="3225457"/>
          </a:xfrm>
          <a:prstGeom prst="rect">
            <a:avLst/>
          </a:prstGeom>
        </p:spPr>
      </p:pic>
      <p:sp>
        <p:nvSpPr>
          <p:cNvPr id="18" name="TextBox 17"/>
          <p:cNvSpPr txBox="1"/>
          <p:nvPr/>
        </p:nvSpPr>
        <p:spPr>
          <a:xfrm>
            <a:off x="8544232" y="4581832"/>
            <a:ext cx="462116" cy="307777"/>
          </a:xfrm>
          <a:prstGeom prst="rect">
            <a:avLst/>
          </a:prstGeom>
          <a:noFill/>
        </p:spPr>
        <p:txBody>
          <a:bodyPr wrap="square" rtlCol="0">
            <a:spAutoFit/>
          </a:bodyPr>
          <a:lstStyle/>
          <a:p>
            <a:r>
              <a:rPr lang="en-US" dirty="0">
                <a:solidFill>
                  <a:schemeClr val="accent3"/>
                </a:solidFill>
              </a:rPr>
              <a:t>5</a:t>
            </a:r>
          </a:p>
        </p:txBody>
      </p:sp>
    </p:spTree>
    <p:extLst>
      <p:ext uri="{BB962C8B-B14F-4D97-AF65-F5344CB8AC3E}">
        <p14:creationId xmlns:p14="http://schemas.microsoft.com/office/powerpoint/2010/main" val="34950716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2"/>
          </p:nvPr>
        </p:nvSpPr>
        <p:spPr>
          <a:xfrm>
            <a:off x="1199535" y="348112"/>
            <a:ext cx="6164825" cy="467118"/>
          </a:xfrm>
        </p:spPr>
        <p:txBody>
          <a:bodyPr/>
          <a:lstStyle/>
          <a:p>
            <a:pPr lvl="0"/>
            <a:r>
              <a:rPr lang="en-US" i="1" u="sng" dirty="0">
                <a:effectLst>
                  <a:outerShdw blurRad="38100" dist="38100" dir="2700000" algn="tl">
                    <a:srgbClr val="000000">
                      <a:alpha val="43137"/>
                    </a:srgbClr>
                  </a:outerShdw>
                </a:effectLst>
              </a:rPr>
              <a:t>Women’s Boutique:</a:t>
            </a:r>
            <a:br>
              <a:rPr lang="en-US" i="1" u="sng" dirty="0">
                <a:effectLst>
                  <a:outerShdw blurRad="38100" dist="38100" dir="2700000" algn="tl">
                    <a:srgbClr val="000000">
                      <a:alpha val="43137"/>
                    </a:srgbClr>
                  </a:outerShdw>
                </a:effectLst>
              </a:rPr>
            </a:br>
            <a:endParaRPr lang="en-US" dirty="0"/>
          </a:p>
        </p:txBody>
      </p:sp>
      <p:sp>
        <p:nvSpPr>
          <p:cNvPr id="16" name="TextBox 15"/>
          <p:cNvSpPr txBox="1"/>
          <p:nvPr/>
        </p:nvSpPr>
        <p:spPr>
          <a:xfrm>
            <a:off x="432619" y="994443"/>
            <a:ext cx="2408903" cy="738664"/>
          </a:xfrm>
          <a:prstGeom prst="rect">
            <a:avLst/>
          </a:prstGeom>
          <a:noFill/>
        </p:spPr>
        <p:txBody>
          <a:bodyPr wrap="square" rtlCol="0">
            <a:spAutoFit/>
          </a:bodyPr>
          <a:lstStyle/>
          <a:p>
            <a:pPr lvl="0"/>
            <a:r>
              <a:rPr lang="en-US" i="1" dirty="0">
                <a:solidFill>
                  <a:schemeClr val="accent3"/>
                </a:solidFill>
                <a:effectLst>
                  <a:outerShdw blurRad="38100" dist="38100" dir="2700000" algn="tl">
                    <a:srgbClr val="000000">
                      <a:alpha val="43137"/>
                    </a:srgbClr>
                  </a:outerShdw>
                </a:effectLst>
                <a:latin typeface="Arial" panose="020B0604020202020204" pitchFamily="34" charset="0"/>
                <a:ea typeface="Source Sans Pro" pitchFamily="34" charset="-122"/>
                <a:cs typeface="Arial" panose="020B0604020202020204" pitchFamily="34" charset="0"/>
              </a:rPr>
              <a:t>Discover on-trend fashions that flatter every figure</a:t>
            </a:r>
            <a:endParaRPr lang="en-US" dirty="0">
              <a:solidFill>
                <a:schemeClr val="accent3"/>
              </a:solidFill>
            </a:endParaRPr>
          </a:p>
          <a:p>
            <a:endParaRPr lang="en-US" dirty="0"/>
          </a:p>
        </p:txBody>
      </p:sp>
      <p:sp>
        <p:nvSpPr>
          <p:cNvPr id="18" name="TextBox 17"/>
          <p:cNvSpPr txBox="1"/>
          <p:nvPr/>
        </p:nvSpPr>
        <p:spPr>
          <a:xfrm>
            <a:off x="648929" y="348112"/>
            <a:ext cx="550606" cy="1015663"/>
          </a:xfrm>
          <a:prstGeom prst="rect">
            <a:avLst/>
          </a:prstGeom>
          <a:noFill/>
        </p:spPr>
        <p:txBody>
          <a:bodyPr wrap="square" rtlCol="0">
            <a:spAutoFit/>
          </a:bodyPr>
          <a:lstStyle/>
          <a:p>
            <a:pPr lvl="0"/>
            <a:r>
              <a:rPr lang="en" sz="3200" dirty="0">
                <a:solidFill>
                  <a:schemeClr val="accent3"/>
                </a:solidFill>
                <a:latin typeface="Great Vibes" panose="020B0604020202020204" charset="0"/>
              </a:rPr>
              <a:t>03</a:t>
            </a:r>
          </a:p>
          <a:p>
            <a:endParaRPr lang="en-US" sz="2800" dirty="0"/>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708" y="1619643"/>
            <a:ext cx="6302477" cy="3067205"/>
          </a:xfrm>
          <a:prstGeom prst="rect">
            <a:avLst/>
          </a:prstGeom>
        </p:spPr>
      </p:pic>
      <p:sp>
        <p:nvSpPr>
          <p:cNvPr id="20" name="TextBox 19"/>
          <p:cNvSpPr txBox="1"/>
          <p:nvPr/>
        </p:nvSpPr>
        <p:spPr>
          <a:xfrm>
            <a:off x="8672052" y="4800312"/>
            <a:ext cx="314632" cy="307777"/>
          </a:xfrm>
          <a:prstGeom prst="rect">
            <a:avLst/>
          </a:prstGeom>
          <a:noFill/>
        </p:spPr>
        <p:txBody>
          <a:bodyPr wrap="square" rtlCol="0">
            <a:spAutoFit/>
          </a:bodyPr>
          <a:lstStyle/>
          <a:p>
            <a:r>
              <a:rPr lang="en-US" dirty="0">
                <a:solidFill>
                  <a:schemeClr val="accent3"/>
                </a:solidFill>
              </a:rPr>
              <a:t>6</a:t>
            </a:r>
          </a:p>
        </p:txBody>
      </p:sp>
    </p:spTree>
    <p:extLst>
      <p:ext uri="{BB962C8B-B14F-4D97-AF65-F5344CB8AC3E}">
        <p14:creationId xmlns:p14="http://schemas.microsoft.com/office/powerpoint/2010/main" val="15151194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563329" y="530942"/>
            <a:ext cx="3529781" cy="369332"/>
          </a:xfrm>
          <a:prstGeom prst="rect">
            <a:avLst/>
          </a:prstGeom>
          <a:noFill/>
        </p:spPr>
        <p:txBody>
          <a:bodyPr wrap="square" rtlCol="0">
            <a:spAutoFit/>
          </a:bodyPr>
          <a:lstStyle/>
          <a:p>
            <a:r>
              <a:rPr lang="en-US" sz="1800" dirty="0">
                <a:solidFill>
                  <a:schemeClr val="accent3"/>
                </a:solidFill>
                <a:latin typeface="Open Sans" panose="020B0604020202020204" charset="0"/>
                <a:ea typeface="Open Sans" panose="020B0604020202020204" charset="0"/>
                <a:cs typeface="Open Sans" panose="020B0604020202020204" charset="0"/>
              </a:rPr>
              <a:t>Contact Us Section:</a:t>
            </a:r>
          </a:p>
        </p:txBody>
      </p:sp>
      <p:sp>
        <p:nvSpPr>
          <p:cNvPr id="17" name="TextBox 16"/>
          <p:cNvSpPr txBox="1"/>
          <p:nvPr/>
        </p:nvSpPr>
        <p:spPr>
          <a:xfrm>
            <a:off x="816078" y="515553"/>
            <a:ext cx="580103" cy="400110"/>
          </a:xfrm>
          <a:prstGeom prst="rect">
            <a:avLst/>
          </a:prstGeom>
          <a:noFill/>
        </p:spPr>
        <p:txBody>
          <a:bodyPr wrap="square" rtlCol="0">
            <a:spAutoFit/>
          </a:bodyPr>
          <a:lstStyle/>
          <a:p>
            <a:r>
              <a:rPr lang="en-US" sz="2000" dirty="0">
                <a:solidFill>
                  <a:schemeClr val="accent3"/>
                </a:solidFill>
                <a:latin typeface="Great Vibes" panose="020B0604020202020204" charset="0"/>
              </a:rPr>
              <a:t>04</a:t>
            </a:r>
          </a:p>
        </p:txBody>
      </p:sp>
      <p:sp>
        <p:nvSpPr>
          <p:cNvPr id="18" name="TextBox 17"/>
          <p:cNvSpPr txBox="1"/>
          <p:nvPr/>
        </p:nvSpPr>
        <p:spPr>
          <a:xfrm>
            <a:off x="816078" y="915663"/>
            <a:ext cx="3382297" cy="523220"/>
          </a:xfrm>
          <a:prstGeom prst="rect">
            <a:avLst/>
          </a:prstGeom>
          <a:noFill/>
        </p:spPr>
        <p:txBody>
          <a:bodyPr wrap="square" rtlCol="0">
            <a:spAutoFit/>
          </a:bodyPr>
          <a:lstStyle/>
          <a:p>
            <a:r>
              <a:rPr lang="en-US" dirty="0">
                <a:solidFill>
                  <a:schemeClr val="accent3"/>
                </a:solidFill>
              </a:rPr>
              <a:t>Customers will easily communicate with us through the contact us page.</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81652"/>
            <a:ext cx="6931742" cy="3370527"/>
          </a:xfrm>
          <a:prstGeom prst="rect">
            <a:avLst/>
          </a:prstGeom>
        </p:spPr>
      </p:pic>
      <p:sp>
        <p:nvSpPr>
          <p:cNvPr id="20" name="TextBox 19"/>
          <p:cNvSpPr txBox="1"/>
          <p:nvPr/>
        </p:nvSpPr>
        <p:spPr>
          <a:xfrm>
            <a:off x="8445910" y="4719484"/>
            <a:ext cx="511277" cy="523220"/>
          </a:xfrm>
          <a:prstGeom prst="rect">
            <a:avLst/>
          </a:prstGeom>
          <a:noFill/>
        </p:spPr>
        <p:txBody>
          <a:bodyPr wrap="square" rtlCol="0">
            <a:spAutoFit/>
          </a:bodyPr>
          <a:lstStyle/>
          <a:p>
            <a:r>
              <a:rPr lang="en-US" dirty="0">
                <a:solidFill>
                  <a:schemeClr val="accent3"/>
                </a:solidFill>
              </a:rPr>
              <a:t>7</a:t>
            </a:r>
          </a:p>
          <a:p>
            <a:endParaRPr lang="en-US" dirty="0"/>
          </a:p>
        </p:txBody>
      </p:sp>
    </p:spTree>
    <p:extLst>
      <p:ext uri="{BB962C8B-B14F-4D97-AF65-F5344CB8AC3E}">
        <p14:creationId xmlns:p14="http://schemas.microsoft.com/office/powerpoint/2010/main" val="32714221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914400" y="157317"/>
            <a:ext cx="2910348" cy="369332"/>
          </a:xfrm>
          <a:prstGeom prst="rect">
            <a:avLst/>
          </a:prstGeom>
          <a:noFill/>
        </p:spPr>
        <p:txBody>
          <a:bodyPr wrap="square" rtlCol="0">
            <a:spAutoFit/>
          </a:bodyPr>
          <a:lstStyle/>
          <a:p>
            <a:r>
              <a:rPr lang="en-US" sz="1800" dirty="0">
                <a:solidFill>
                  <a:schemeClr val="accent5"/>
                </a:solidFill>
                <a:latin typeface="Open Sans" panose="020B0604020202020204" charset="0"/>
                <a:ea typeface="Open Sans" panose="020B0604020202020204" charset="0"/>
                <a:cs typeface="Open Sans" panose="020B0604020202020204" charset="0"/>
              </a:rPr>
              <a:t>Men Product </a:t>
            </a:r>
            <a:r>
              <a:rPr lang="en-US" dirty="0">
                <a:solidFill>
                  <a:schemeClr val="accent5"/>
                </a:solidFill>
              </a:rPr>
              <a:t>:</a:t>
            </a:r>
            <a:r>
              <a:rPr lang="en-US" dirty="0"/>
              <a:t>:</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9975" y="1831844"/>
            <a:ext cx="6479458" cy="3176012"/>
          </a:xfrm>
          <a:prstGeom prst="rect">
            <a:avLst/>
          </a:prstGeom>
        </p:spPr>
      </p:pic>
      <p:sp>
        <p:nvSpPr>
          <p:cNvPr id="17" name="TextBox 16"/>
          <p:cNvSpPr txBox="1"/>
          <p:nvPr/>
        </p:nvSpPr>
        <p:spPr>
          <a:xfrm>
            <a:off x="570272" y="662293"/>
            <a:ext cx="3097161" cy="1169551"/>
          </a:xfrm>
          <a:prstGeom prst="rect">
            <a:avLst/>
          </a:prstGeom>
          <a:noFill/>
        </p:spPr>
        <p:txBody>
          <a:bodyPr wrap="square" rtlCol="0">
            <a:spAutoFit/>
          </a:bodyPr>
          <a:lstStyle/>
          <a:p>
            <a:r>
              <a:rPr lang="en-US" dirty="0">
                <a:solidFill>
                  <a:schemeClr val="accent5"/>
                </a:solidFill>
              </a:rPr>
              <a:t>Also when click on specific product it opens as a separate product with different size and add to cart option in all three sections men women and kid.</a:t>
            </a:r>
          </a:p>
        </p:txBody>
      </p:sp>
      <p:sp>
        <p:nvSpPr>
          <p:cNvPr id="18" name="TextBox 17"/>
          <p:cNvSpPr txBox="1"/>
          <p:nvPr/>
        </p:nvSpPr>
        <p:spPr>
          <a:xfrm>
            <a:off x="8652387" y="4670323"/>
            <a:ext cx="334297" cy="307777"/>
          </a:xfrm>
          <a:prstGeom prst="rect">
            <a:avLst/>
          </a:prstGeom>
          <a:noFill/>
        </p:spPr>
        <p:txBody>
          <a:bodyPr wrap="square" rtlCol="0">
            <a:spAutoFit/>
          </a:bodyPr>
          <a:lstStyle/>
          <a:p>
            <a:r>
              <a:rPr lang="en-US" dirty="0">
                <a:solidFill>
                  <a:schemeClr val="accent5"/>
                </a:solidFill>
              </a:rPr>
              <a:t>8</a:t>
            </a:r>
          </a:p>
        </p:txBody>
      </p:sp>
    </p:spTree>
    <p:extLst>
      <p:ext uri="{BB962C8B-B14F-4D97-AF65-F5344CB8AC3E}">
        <p14:creationId xmlns:p14="http://schemas.microsoft.com/office/powerpoint/2010/main" val="2404440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latin typeface="Great Vibes" panose="020B0604020202020204" charset="0"/>
              </a:rPr>
              <a:t>From Where we got the idea?</a:t>
            </a:r>
            <a:endParaRPr sz="3600" dirty="0">
              <a:latin typeface="Great Vibes" panose="020B0604020202020204" charset="0"/>
            </a:endParaRPr>
          </a:p>
        </p:txBody>
      </p:sp>
      <p:sp>
        <p:nvSpPr>
          <p:cNvPr id="228" name="Google Shape;228;p41"/>
          <p:cNvSpPr txBox="1">
            <a:spLocks noGrp="1"/>
          </p:cNvSpPr>
          <p:nvPr>
            <p:ph type="subTitle" idx="1"/>
          </p:nvPr>
        </p:nvSpPr>
        <p:spPr>
          <a:xfrm>
            <a:off x="1103122" y="1377400"/>
            <a:ext cx="3039000" cy="30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1" dirty="0">
                <a:effectLst>
                  <a:outerShdw blurRad="38100" dist="38100" dir="2700000" algn="tl">
                    <a:srgbClr val="000000">
                      <a:alpha val="43137"/>
                    </a:srgbClr>
                  </a:outerShdw>
                </a:effectLst>
              </a:rPr>
              <a:t>We got the idea for this project by observing the growing popularity of online shopping and identifying the challenges faced by the customers, So we decided to focus on a clothing store that organizes products by gender and size.</a:t>
            </a:r>
          </a:p>
          <a:p>
            <a:pPr marL="0" indent="0"/>
            <a:r>
              <a:rPr lang="en-US" i="1" dirty="0">
                <a:effectLst>
                  <a:outerShdw blurRad="38100" dist="38100" dir="2700000" algn="tl">
                    <a:srgbClr val="000000">
                      <a:alpha val="43137"/>
                    </a:srgbClr>
                  </a:outerShdw>
                </a:effectLst>
              </a:rPr>
              <a:t>Additionally our interest in fashion and the opportunity to apply our web development </a:t>
            </a:r>
            <a:r>
              <a:rPr lang="en-US" i="1" dirty="0">
                <a:solidFill>
                  <a:schemeClr val="accent3"/>
                </a:solidFill>
                <a:effectLst>
                  <a:outerShdw blurRad="38100" dist="38100" dir="2700000" algn="tl">
                    <a:srgbClr val="000000">
                      <a:alpha val="43137"/>
                    </a:srgbClr>
                  </a:outerShdw>
                </a:effectLst>
              </a:rPr>
              <a:t>knowledge </a:t>
            </a:r>
            <a:r>
              <a:rPr lang="en-US" i="1" dirty="0">
                <a:solidFill>
                  <a:schemeClr val="accent3"/>
                </a:solidFill>
                <a:effectLst>
                  <a:outerShdw blurRad="38100" dist="38100" dir="2700000" algn="tl">
                    <a:srgbClr val="000000">
                      <a:alpha val="43137"/>
                    </a:srgbClr>
                  </a:outerShdw>
                </a:effectLst>
                <a:cs typeface="Arial" panose="020B0604020202020204" pitchFamily="34" charset="0"/>
              </a:rPr>
              <a:t>HTML and CSS motivated us to create a user-friendly platform tailored to customer needs.</a:t>
            </a:r>
          </a:p>
          <a:p>
            <a:pPr marL="0" lvl="0" indent="0" algn="l" rtl="0">
              <a:spcBef>
                <a:spcPts val="0"/>
              </a:spcBef>
              <a:spcAft>
                <a:spcPts val="0"/>
              </a:spcAft>
              <a:buNone/>
            </a:pPr>
            <a:endParaRPr dirty="0"/>
          </a:p>
        </p:txBody>
      </p:sp>
      <p:cxnSp>
        <p:nvCxnSpPr>
          <p:cNvPr id="231" name="Google Shape;231;p41"/>
          <p:cNvCxnSpPr/>
          <p:nvPr/>
        </p:nvCxnSpPr>
        <p:spPr>
          <a:xfrm>
            <a:off x="718650" y="1377400"/>
            <a:ext cx="0" cy="3766200"/>
          </a:xfrm>
          <a:prstGeom prst="straightConnector1">
            <a:avLst/>
          </a:prstGeom>
          <a:noFill/>
          <a:ln w="9525" cap="flat" cmpd="sng">
            <a:solidFill>
              <a:schemeClr val="dk1"/>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6923" y="1773984"/>
            <a:ext cx="4575515" cy="1981939"/>
          </a:xfrm>
          <a:prstGeom prst="rect">
            <a:avLst/>
          </a:prstGeom>
          <a:ln>
            <a:noFill/>
          </a:ln>
          <a:effectLst>
            <a:softEdge rad="112500"/>
          </a:effectLst>
        </p:spPr>
      </p:pic>
      <p:sp>
        <p:nvSpPr>
          <p:cNvPr id="3" name="TextBox 2"/>
          <p:cNvSpPr txBox="1"/>
          <p:nvPr/>
        </p:nvSpPr>
        <p:spPr>
          <a:xfrm>
            <a:off x="8170606" y="4513006"/>
            <a:ext cx="452284" cy="307777"/>
          </a:xfrm>
          <a:prstGeom prst="rect">
            <a:avLst/>
          </a:prstGeom>
          <a:noFill/>
        </p:spPr>
        <p:txBody>
          <a:bodyPr wrap="square" rtlCol="0">
            <a:spAutoFit/>
          </a:bodyPr>
          <a:lstStyle/>
          <a:p>
            <a:r>
              <a:rPr lang="en-US" dirty="0">
                <a:solidFill>
                  <a:schemeClr val="accent3"/>
                </a:solidFill>
              </a:rPr>
              <a:t>9</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thnicity by Slidesgo ">
  <a:themeElements>
    <a:clrScheme name="Simple Light">
      <a:dk1>
        <a:srgbClr val="FFFDFD"/>
      </a:dk1>
      <a:lt1>
        <a:srgbClr val="181818"/>
      </a:lt1>
      <a:dk2>
        <a:srgbClr val="404040"/>
      </a:dk2>
      <a:lt2>
        <a:srgbClr val="737373"/>
      </a:lt2>
      <a:accent1>
        <a:srgbClr val="A5A5A5"/>
      </a:accent1>
      <a:accent2>
        <a:srgbClr val="C6C6C6"/>
      </a:accent2>
      <a:accent3>
        <a:srgbClr val="FFFFFF"/>
      </a:accent3>
      <a:accent4>
        <a:srgbClr val="FFFFFF"/>
      </a:accent4>
      <a:accent5>
        <a:srgbClr val="FFFFFF"/>
      </a:accent5>
      <a:accent6>
        <a:srgbClr val="FFFFFF"/>
      </a:accent6>
      <a:hlink>
        <a:srgbClr val="FFFDF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TotalTime>
  <Words>426</Words>
  <Application>Microsoft Office PowerPoint</Application>
  <PresentationFormat>On-screen Show (16:9)</PresentationFormat>
  <Paragraphs>62</Paragraphs>
  <Slides>11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Great Vibes</vt:lpstr>
      <vt:lpstr>Aldhabi</vt:lpstr>
      <vt:lpstr>Arimo</vt:lpstr>
      <vt:lpstr>Open Sans</vt:lpstr>
      <vt:lpstr>Arial</vt:lpstr>
      <vt:lpstr>Ethnicity by Slidesgo </vt:lpstr>
      <vt:lpstr>PowerPoint Presentation</vt:lpstr>
      <vt:lpstr>Project  Team: </vt:lpstr>
      <vt:lpstr>PowerPoint Presentation</vt:lpstr>
      <vt:lpstr>01</vt:lpstr>
      <vt:lpstr>Kid’s Collection: </vt:lpstr>
      <vt:lpstr>Women’s Boutique: </vt:lpstr>
      <vt:lpstr>PowerPoint Presentation</vt:lpstr>
      <vt:lpstr>PowerPoint Presentation</vt:lpstr>
      <vt:lpstr>From Where we got the idea?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website for Online clothing store</dc:title>
  <dc:creator>adminx</dc:creator>
  <cp:lastModifiedBy>Armeen Azam</cp:lastModifiedBy>
  <cp:revision>19</cp:revision>
  <dcterms:modified xsi:type="dcterms:W3CDTF">2024-11-29T03:03:34Z</dcterms:modified>
</cp:coreProperties>
</file>